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642" r:id="rId5"/>
    <p:sldMasterId id="2147484743" r:id="rId6"/>
    <p:sldMasterId id="2147484749" r:id="rId7"/>
  </p:sldMasterIdLst>
  <p:notesMasterIdLst>
    <p:notesMasterId r:id="rId24"/>
  </p:notesMasterIdLst>
  <p:handoutMasterIdLst>
    <p:handoutMasterId r:id="rId25"/>
  </p:handoutMasterIdLst>
  <p:sldIdLst>
    <p:sldId id="1627" r:id="rId8"/>
    <p:sldId id="1678" r:id="rId9"/>
    <p:sldId id="1702" r:id="rId10"/>
    <p:sldId id="1684" r:id="rId11"/>
    <p:sldId id="1891" r:id="rId12"/>
    <p:sldId id="1892" r:id="rId13"/>
    <p:sldId id="1893" r:id="rId14"/>
    <p:sldId id="1898" r:id="rId15"/>
    <p:sldId id="1901" r:id="rId16"/>
    <p:sldId id="1895" r:id="rId17"/>
    <p:sldId id="1905" r:id="rId18"/>
    <p:sldId id="1903" r:id="rId19"/>
    <p:sldId id="1904" r:id="rId20"/>
    <p:sldId id="1629" r:id="rId21"/>
    <p:sldId id="1703" r:id="rId22"/>
    <p:sldId id="1701" r:id="rId2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Content" id="{A073DAE3-B461-442F-A3D3-6642BD875E45}">
          <p14:sldIdLst>
            <p14:sldId id="1627"/>
            <p14:sldId id="1678"/>
            <p14:sldId id="1702"/>
            <p14:sldId id="1684"/>
            <p14:sldId id="1891"/>
            <p14:sldId id="1892"/>
            <p14:sldId id="1893"/>
            <p14:sldId id="1898"/>
            <p14:sldId id="1901"/>
            <p14:sldId id="1895"/>
            <p14:sldId id="1905"/>
            <p14:sldId id="1903"/>
            <p14:sldId id="1904"/>
            <p14:sldId id="1629"/>
            <p14:sldId id="1703"/>
            <p14:sldId id="1701"/>
          </p14:sldIdLst>
        </p14:section>
        <p14:section name="Module Closedown" id="{BB4A27EB-B3C3-4E4C-B5FE-2131BA0AA27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5"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00BCF2"/>
    <a:srgbClr val="7030A0"/>
    <a:srgbClr val="00B050"/>
    <a:srgbClr val="FFC000"/>
    <a:srgbClr val="40CDF5"/>
    <a:srgbClr val="FFFFFF"/>
    <a:srgbClr val="CBD6EF"/>
    <a:srgbClr val="1A1A1A"/>
    <a:srgbClr val="4058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70947" autoAdjust="0"/>
  </p:normalViewPr>
  <p:slideViewPr>
    <p:cSldViewPr snapToGrid="0">
      <p:cViewPr varScale="1">
        <p:scale>
          <a:sx n="68" d="100"/>
          <a:sy n="68" d="100"/>
        </p:scale>
        <p:origin x="1032" y="60"/>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4" d="100"/>
          <a:sy n="84" d="100"/>
        </p:scale>
        <p:origin x="2934"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c:v>
                </c:pt>
              </c:strCache>
            </c:strRef>
          </c:tx>
          <c:spPr>
            <a:ln w="28575" cap="rnd">
              <a:noFill/>
              <a:round/>
            </a:ln>
            <a:effectLst/>
          </c:spPr>
          <c:marker>
            <c:symbol val="circle"/>
            <c:size val="15"/>
            <c:spPr>
              <a:solidFill>
                <a:schemeClr val="accent1"/>
              </a:solidFill>
              <a:ln w="3175">
                <a:solidFill>
                  <a:schemeClr val="accent1"/>
                </a:solidFill>
              </a:ln>
              <a:effectLst/>
            </c:spPr>
          </c:marker>
          <c:trendline>
            <c:spPr>
              <a:ln w="19050" cap="rnd">
                <a:noFill/>
                <a:prstDash val="sysDot"/>
              </a:ln>
              <a:effectLst/>
            </c:spPr>
            <c:trendlineType val="linear"/>
            <c:dispRSqr val="0"/>
            <c:dispEq val="0"/>
          </c:trendline>
          <c:xVal>
            <c:numRef>
              <c:f>Sheet1!$A$2:$A$7</c:f>
              <c:numCache>
                <c:formatCode>General</c:formatCode>
                <c:ptCount val="6"/>
                <c:pt idx="0">
                  <c:v>56</c:v>
                </c:pt>
                <c:pt idx="1">
                  <c:v>61</c:v>
                </c:pt>
                <c:pt idx="2">
                  <c:v>67</c:v>
                </c:pt>
                <c:pt idx="3">
                  <c:v>72</c:v>
                </c:pt>
                <c:pt idx="4">
                  <c:v>76</c:v>
                </c:pt>
                <c:pt idx="5">
                  <c:v>82</c:v>
                </c:pt>
              </c:numCache>
            </c:numRef>
          </c:xVal>
          <c:yVal>
            <c:numRef>
              <c:f>Sheet1!$B$2:$B$7</c:f>
              <c:numCache>
                <c:formatCode>General</c:formatCode>
                <c:ptCount val="6"/>
                <c:pt idx="0">
                  <c:v>115</c:v>
                </c:pt>
                <c:pt idx="1">
                  <c:v>126</c:v>
                </c:pt>
                <c:pt idx="2">
                  <c:v>137</c:v>
                </c:pt>
                <c:pt idx="3">
                  <c:v>140</c:v>
                </c:pt>
                <c:pt idx="4">
                  <c:v>152</c:v>
                </c:pt>
                <c:pt idx="5">
                  <c:v>156</c:v>
                </c:pt>
              </c:numCache>
            </c:numRef>
          </c:yVal>
          <c:smooth val="0"/>
          <c:extLst>
            <c:ext xmlns:c16="http://schemas.microsoft.com/office/drawing/2014/chart" uri="{C3380CC4-5D6E-409C-BE32-E72D297353CC}">
              <c16:uniqueId val="{00000000-163E-4101-BDD7-EDE2961801D3}"/>
            </c:ext>
          </c:extLst>
        </c:ser>
        <c:dLbls>
          <c:showLegendKey val="0"/>
          <c:showVal val="0"/>
          <c:showCatName val="0"/>
          <c:showSerName val="0"/>
          <c:showPercent val="0"/>
          <c:showBubbleSize val="0"/>
        </c:dLbls>
        <c:axId val="723807536"/>
        <c:axId val="735675104"/>
      </c:scatterChart>
      <c:valAx>
        <c:axId val="72380753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x</a:t>
                </a:r>
                <a:r>
                  <a:rPr lang="en-US" baseline="0"/>
                  <a:t> (</a:t>
                </a:r>
                <a:r>
                  <a:rPr lang="en-US" i="1" baseline="0"/>
                  <a:t>Temperature</a:t>
                </a:r>
                <a:r>
                  <a:rPr lang="en-US" baseline="0"/>
                  <a:t>)</a:t>
                </a:r>
                <a:endParaRPr lang="en-US"/>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735675104"/>
        <c:crosses val="autoZero"/>
        <c:crossBetween val="midCat"/>
      </c:valAx>
      <c:valAx>
        <c:axId val="7356751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y (</a:t>
                </a:r>
                <a:r>
                  <a:rPr lang="en-US" i="1"/>
                  <a:t>cycle</a:t>
                </a:r>
                <a:r>
                  <a:rPr lang="en-US" i="1" baseline="0"/>
                  <a:t> rentals</a:t>
                </a:r>
                <a:r>
                  <a:rPr lang="en-US" baseline="0"/>
                  <a:t>)</a:t>
                </a:r>
                <a:r>
                  <a:rPr lang="en-US"/>
                  <a:t>  </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238075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c:v>
                </c:pt>
              </c:strCache>
            </c:strRef>
          </c:tx>
          <c:spPr>
            <a:ln w="28575" cap="rnd">
              <a:noFill/>
              <a:round/>
            </a:ln>
            <a:effectLst/>
          </c:spPr>
          <c:marker>
            <c:symbol val="circle"/>
            <c:size val="15"/>
            <c:spPr>
              <a:solidFill>
                <a:schemeClr val="accent1"/>
              </a:solidFill>
              <a:ln w="9525">
                <a:solidFill>
                  <a:schemeClr val="accent1"/>
                </a:solidFill>
              </a:ln>
              <a:effectLst/>
            </c:spPr>
          </c:marker>
          <c:trendline>
            <c:spPr>
              <a:ln w="19050" cap="rnd">
                <a:noFill/>
                <a:prstDash val="sysDot"/>
              </a:ln>
              <a:effectLst/>
            </c:spPr>
            <c:trendlineType val="linear"/>
            <c:dispRSqr val="0"/>
            <c:dispEq val="0"/>
          </c:trendline>
          <c:xVal>
            <c:numRef>
              <c:f>Sheet1!$A$2:$A$6</c:f>
              <c:numCache>
                <c:formatCode>General</c:formatCode>
                <c:ptCount val="5"/>
                <c:pt idx="0">
                  <c:v>54</c:v>
                </c:pt>
                <c:pt idx="1">
                  <c:v>62</c:v>
                </c:pt>
                <c:pt idx="2">
                  <c:v>68</c:v>
                </c:pt>
                <c:pt idx="3">
                  <c:v>74</c:v>
                </c:pt>
                <c:pt idx="4">
                  <c:v>80</c:v>
                </c:pt>
              </c:numCache>
            </c:numRef>
          </c:xVal>
          <c:yVal>
            <c:numRef>
              <c:f>Sheet1!$B$2:$B$6</c:f>
              <c:numCache>
                <c:formatCode>General</c:formatCode>
                <c:ptCount val="5"/>
                <c:pt idx="0">
                  <c:v>114</c:v>
                </c:pt>
                <c:pt idx="1">
                  <c:v>129</c:v>
                </c:pt>
                <c:pt idx="2">
                  <c:v>130</c:v>
                </c:pt>
                <c:pt idx="3">
                  <c:v>152</c:v>
                </c:pt>
                <c:pt idx="4">
                  <c:v>154</c:v>
                </c:pt>
              </c:numCache>
            </c:numRef>
          </c:yVal>
          <c:smooth val="0"/>
          <c:extLst>
            <c:ext xmlns:c16="http://schemas.microsoft.com/office/drawing/2014/chart" uri="{C3380CC4-5D6E-409C-BE32-E72D297353CC}">
              <c16:uniqueId val="{00000000-163E-4101-BDD7-EDE2961801D3}"/>
            </c:ext>
          </c:extLst>
        </c:ser>
        <c:dLbls>
          <c:showLegendKey val="0"/>
          <c:showVal val="0"/>
          <c:showCatName val="0"/>
          <c:showSerName val="0"/>
          <c:showPercent val="0"/>
          <c:showBubbleSize val="0"/>
        </c:dLbls>
        <c:axId val="723807536"/>
        <c:axId val="735675104"/>
      </c:scatterChart>
      <c:valAx>
        <c:axId val="72380753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x</a:t>
                </a:r>
                <a:r>
                  <a:rPr lang="en-US" baseline="0"/>
                  <a:t> (</a:t>
                </a:r>
                <a:r>
                  <a:rPr lang="en-US" i="1" baseline="0"/>
                  <a:t>Temperature</a:t>
                </a:r>
                <a:r>
                  <a:rPr lang="en-US" baseline="0"/>
                  <a:t>)</a:t>
                </a:r>
                <a:endParaRPr lang="en-US"/>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735675104"/>
        <c:crosses val="autoZero"/>
        <c:crossBetween val="midCat"/>
      </c:valAx>
      <c:valAx>
        <c:axId val="7356751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y (</a:t>
                </a:r>
                <a:r>
                  <a:rPr lang="en-US" i="1"/>
                  <a:t>cycle</a:t>
                </a:r>
                <a:r>
                  <a:rPr lang="en-US" i="1" baseline="0"/>
                  <a:t> rentals</a:t>
                </a:r>
                <a:r>
                  <a:rPr lang="en-US" baseline="0"/>
                  <a:t>)</a:t>
                </a:r>
                <a:r>
                  <a:rPr lang="en-US"/>
                  <a:t>  </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238075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44450" cap="rnd">
              <a:noFill/>
              <a:prstDash val="dash"/>
              <a:round/>
            </a:ln>
            <a:effectLst/>
          </c:spPr>
          <c:marker>
            <c:symbol val="none"/>
          </c:marker>
          <c:xVal>
            <c:numRef>
              <c:f>Sheet1!$A$2:$A$6</c:f>
              <c:numCache>
                <c:formatCode>General</c:formatCode>
                <c:ptCount val="5"/>
                <c:pt idx="0">
                  <c:v>0</c:v>
                </c:pt>
                <c:pt idx="1">
                  <c:v>0.4</c:v>
                </c:pt>
                <c:pt idx="2">
                  <c:v>0.5</c:v>
                </c:pt>
                <c:pt idx="3">
                  <c:v>0.6</c:v>
                </c:pt>
                <c:pt idx="4">
                  <c:v>1</c:v>
                </c:pt>
              </c:numCache>
            </c:numRef>
          </c:xVal>
          <c:yVal>
            <c:numRef>
              <c:f>Sheet1!$B$2:$B$6</c:f>
              <c:numCache>
                <c:formatCode>General</c:formatCode>
                <c:ptCount val="5"/>
                <c:pt idx="0">
                  <c:v>0</c:v>
                </c:pt>
                <c:pt idx="1">
                  <c:v>0.1</c:v>
                </c:pt>
                <c:pt idx="2">
                  <c:v>0.5</c:v>
                </c:pt>
                <c:pt idx="3">
                  <c:v>0.9</c:v>
                </c:pt>
                <c:pt idx="4">
                  <c:v>1</c:v>
                </c:pt>
              </c:numCache>
            </c:numRef>
          </c:yVal>
          <c:smooth val="1"/>
          <c:extLst>
            <c:ext xmlns:c16="http://schemas.microsoft.com/office/drawing/2014/chart" uri="{C3380CC4-5D6E-409C-BE32-E72D297353CC}">
              <c16:uniqueId val="{00000000-BF23-483A-9E43-DA42E44B6CCE}"/>
            </c:ext>
          </c:extLst>
        </c:ser>
        <c:dLbls>
          <c:showLegendKey val="0"/>
          <c:showVal val="0"/>
          <c:showCatName val="0"/>
          <c:showSerName val="0"/>
          <c:showPercent val="0"/>
          <c:showBubbleSize val="0"/>
        </c:dLbls>
        <c:axId val="1501776352"/>
        <c:axId val="780936000"/>
      </c:scatterChart>
      <c:valAx>
        <c:axId val="1501776352"/>
        <c:scaling>
          <c:orientation val="minMax"/>
          <c:max val="1"/>
        </c:scaling>
        <c:delete val="1"/>
        <c:axPos val="b"/>
        <c:majorGridlines>
          <c:spPr>
            <a:ln w="9525" cap="flat" cmpd="sng" algn="ctr">
              <a:solidFill>
                <a:schemeClr val="bg2">
                  <a:lumMod val="50000"/>
                </a:schemeClr>
              </a:solidFill>
              <a:round/>
            </a:ln>
            <a:effectLst/>
          </c:spPr>
        </c:majorGridlines>
        <c:title>
          <c:tx>
            <c:rich>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sz="2800"/>
                  <a:t>x</a:t>
                </a:r>
              </a:p>
            </c:rich>
          </c:tx>
          <c:layout>
            <c:manualLayout>
              <c:xMode val="edge"/>
              <c:yMode val="edge"/>
              <c:x val="0.57883029110702089"/>
              <c:y val="0.79279103552670349"/>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780936000"/>
        <c:crosses val="autoZero"/>
        <c:crossBetween val="midCat"/>
        <c:majorUnit val="0.2"/>
        <c:minorUnit val="1.0000000000000002E-2"/>
      </c:valAx>
      <c:valAx>
        <c:axId val="780936000"/>
        <c:scaling>
          <c:orientation val="minMax"/>
          <c:max val="1"/>
        </c:scaling>
        <c:delete val="0"/>
        <c:axPos val="l"/>
        <c:majorGridlines>
          <c:spPr>
            <a:ln w="9525" cap="flat" cmpd="sng" algn="ctr">
              <a:solidFill>
                <a:schemeClr val="bg2">
                  <a:lumMod val="50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sz="2800"/>
                  <a:t>y</a:t>
                </a:r>
              </a:p>
            </c:rich>
          </c:tx>
          <c:overlay val="0"/>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501776352"/>
        <c:crosses val="autoZero"/>
        <c:crossBetween val="midCat"/>
        <c:maj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44450" cap="rnd">
              <a:solidFill>
                <a:srgbClr val="00BCF2"/>
              </a:solidFill>
              <a:prstDash val="dash"/>
              <a:round/>
            </a:ln>
            <a:effectLst/>
          </c:spPr>
          <c:marker>
            <c:symbol val="none"/>
          </c:marker>
          <c:xVal>
            <c:numRef>
              <c:f>Sheet1!$A$2:$A$6</c:f>
              <c:numCache>
                <c:formatCode>General</c:formatCode>
                <c:ptCount val="5"/>
                <c:pt idx="0">
                  <c:v>0</c:v>
                </c:pt>
                <c:pt idx="1">
                  <c:v>0.4</c:v>
                </c:pt>
                <c:pt idx="2">
                  <c:v>0.5</c:v>
                </c:pt>
                <c:pt idx="3">
                  <c:v>0.6</c:v>
                </c:pt>
                <c:pt idx="4">
                  <c:v>1</c:v>
                </c:pt>
              </c:numCache>
            </c:numRef>
          </c:xVal>
          <c:yVal>
            <c:numRef>
              <c:f>Sheet1!$B$2:$B$6</c:f>
              <c:numCache>
                <c:formatCode>General</c:formatCode>
                <c:ptCount val="5"/>
                <c:pt idx="0">
                  <c:v>0</c:v>
                </c:pt>
                <c:pt idx="1">
                  <c:v>0.1</c:v>
                </c:pt>
                <c:pt idx="2">
                  <c:v>0.5</c:v>
                </c:pt>
                <c:pt idx="3">
                  <c:v>0.9</c:v>
                </c:pt>
                <c:pt idx="4">
                  <c:v>1</c:v>
                </c:pt>
              </c:numCache>
            </c:numRef>
          </c:yVal>
          <c:smooth val="1"/>
          <c:extLst>
            <c:ext xmlns:c16="http://schemas.microsoft.com/office/drawing/2014/chart" uri="{C3380CC4-5D6E-409C-BE32-E72D297353CC}">
              <c16:uniqueId val="{00000000-BF23-483A-9E43-DA42E44B6CCE}"/>
            </c:ext>
          </c:extLst>
        </c:ser>
        <c:dLbls>
          <c:showLegendKey val="0"/>
          <c:showVal val="0"/>
          <c:showCatName val="0"/>
          <c:showSerName val="0"/>
          <c:showPercent val="0"/>
          <c:showBubbleSize val="0"/>
        </c:dLbls>
        <c:axId val="1501776352"/>
        <c:axId val="780936000"/>
      </c:scatterChart>
      <c:valAx>
        <c:axId val="1501776352"/>
        <c:scaling>
          <c:orientation val="minMax"/>
          <c:max val="1"/>
        </c:scaling>
        <c:delete val="1"/>
        <c:axPos val="b"/>
        <c:majorGridlines>
          <c:spPr>
            <a:ln w="9525" cap="flat" cmpd="sng" algn="ctr">
              <a:solidFill>
                <a:schemeClr val="bg2">
                  <a:lumMod val="50000"/>
                </a:schemeClr>
              </a:solidFill>
              <a:round/>
            </a:ln>
            <a:effectLst/>
          </c:spPr>
        </c:majorGridlines>
        <c:title>
          <c:tx>
            <c:rich>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sz="2800"/>
                  <a:t>x</a:t>
                </a:r>
              </a:p>
            </c:rich>
          </c:tx>
          <c:layout>
            <c:manualLayout>
              <c:xMode val="edge"/>
              <c:yMode val="edge"/>
              <c:x val="0.57883029110702089"/>
              <c:y val="0.79279103552670349"/>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780936000"/>
        <c:crosses val="autoZero"/>
        <c:crossBetween val="midCat"/>
        <c:majorUnit val="0.2"/>
        <c:minorUnit val="1.0000000000000002E-2"/>
      </c:valAx>
      <c:valAx>
        <c:axId val="780936000"/>
        <c:scaling>
          <c:orientation val="minMax"/>
          <c:max val="1"/>
        </c:scaling>
        <c:delete val="0"/>
        <c:axPos val="l"/>
        <c:majorGridlines>
          <c:spPr>
            <a:ln w="9525" cap="flat" cmpd="sng" algn="ctr">
              <a:solidFill>
                <a:schemeClr val="bg2">
                  <a:lumMod val="50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sz="2800"/>
                  <a:t>y</a:t>
                </a:r>
              </a:p>
            </c:rich>
          </c:tx>
          <c:overlay val="0"/>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501776352"/>
        <c:crosses val="autoZero"/>
        <c:crossBetween val="midCat"/>
        <c:maj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7/27/2021 3:27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7/27/2021 3:26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learn/certifications/azure-ai-fundamental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1" dirty="0"/>
              <a:t>Before You Start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Complete the online modules in the </a:t>
            </a:r>
            <a:r>
              <a:rPr lang="en-US" sz="900" u="sng" dirty="0">
                <a:solidFill>
                  <a:srgbClr val="00BCF2"/>
                </a:solidFill>
              </a:rPr>
              <a:t>https://aka.ms/no-code-ml </a:t>
            </a:r>
            <a:r>
              <a:rPr lang="en-US" sz="900" dirty="0">
                <a:solidFill>
                  <a:srgbClr val="00BCF2"/>
                </a:solidFill>
              </a:rPr>
              <a:t>learning path – including the hands-on exercises.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srgbClr val="00BCF2"/>
                </a:solidFill>
              </a:rPr>
              <a:t>We recommend preparing for the delivery by having completed versions of the following online exercises ready to demonstrate:</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1" i="0" dirty="0">
                <a:solidFill>
                  <a:srgbClr val="171717"/>
                </a:solidFill>
                <a:effectLst/>
                <a:latin typeface="Segoe UI" panose="020B0502040204020203" pitchFamily="34" charset="0"/>
              </a:rPr>
              <a:t>Use automated machine learning in Azure Machine Learning</a:t>
            </a:r>
            <a:endParaRPr lang="en-US" b="0" i="0" dirty="0">
              <a:solidFill>
                <a:srgbClr val="171717"/>
              </a:solidFill>
              <a:effectLst/>
              <a:latin typeface="Segoe UI" panose="020B0502040204020203" pitchFamily="34" charset="0"/>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1" i="0" dirty="0">
                <a:solidFill>
                  <a:srgbClr val="171717"/>
                </a:solidFill>
                <a:effectLst/>
                <a:latin typeface="Segoe UI" panose="020B0502040204020203" pitchFamily="34" charset="0"/>
              </a:rPr>
              <a:t>Create a classification model with Azure Machine Learning designer</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b="1" i="0" dirty="0">
              <a:solidFill>
                <a:srgbClr val="171717"/>
              </a:solidFill>
              <a:effectLst/>
              <a:latin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b="0" i="0" dirty="0">
                <a:solidFill>
                  <a:srgbClr val="171717"/>
                </a:solidFill>
                <a:effectLst/>
                <a:latin typeface="Segoe UI" panose="020B0502040204020203" pitchFamily="34" charset="0"/>
              </a:rPr>
              <a:t>This deck contains a number of animated slides, with accompanying suggested scripts in the presentation notes. We recommend you practice delivering these slides until you are familiar with the flow and key talking points.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i="1" dirty="0"/>
              <a:t>This is an animated slide – use the notes below to talk to each animation build (clicks are indicated by numbers)</a:t>
            </a:r>
          </a:p>
          <a:p>
            <a:endParaRPr lang="en-US" dirty="0"/>
          </a:p>
          <a:p>
            <a:r>
              <a:rPr lang="en-US" dirty="0"/>
              <a:t>Azure Machine Learning is a cloud-based platform for machine learning.</a:t>
            </a:r>
          </a:p>
          <a:p>
            <a:endParaRPr lang="en-US" dirty="0"/>
          </a:p>
          <a:p>
            <a:pPr marL="228600" indent="-228600">
              <a:buAutoNum type="arabicPeriod"/>
            </a:pPr>
            <a:r>
              <a:rPr lang="en-US" dirty="0"/>
              <a:t>To use Azure Machine Learning, you need a Microsoft Azure subscription. </a:t>
            </a:r>
            <a:r>
              <a:rPr lang="en-US" i="1" dirty="0"/>
              <a:t>{A cloud appears}</a:t>
            </a:r>
            <a:endParaRPr lang="en-US" dirty="0"/>
          </a:p>
          <a:p>
            <a:pPr marL="228600" indent="-228600">
              <a:buAutoNum type="arabicPeriod"/>
            </a:pPr>
            <a:r>
              <a:rPr lang="en-US" dirty="0"/>
              <a:t>In that subscription, you create an Azure Machine Learning </a:t>
            </a:r>
            <a:r>
              <a:rPr lang="en-US" i="1" dirty="0"/>
              <a:t>workspace. </a:t>
            </a:r>
            <a:r>
              <a:rPr lang="en-US" i="0" dirty="0"/>
              <a:t>A workspace is a logical container for resources you need to manage machine learning projects. </a:t>
            </a:r>
            <a:r>
              <a:rPr lang="en-US" i="1" dirty="0"/>
              <a:t>{Within the cloud, a rectangle representing a workspace appears}</a:t>
            </a:r>
            <a:endParaRPr lang="en-US" i="0" dirty="0"/>
          </a:p>
          <a:p>
            <a:pPr marL="228600" indent="-228600">
              <a:buAutoNum type="arabicPeriod"/>
            </a:pPr>
            <a:r>
              <a:rPr lang="en-US" i="0" dirty="0"/>
              <a:t>One of the most important resources is </a:t>
            </a:r>
            <a:r>
              <a:rPr lang="en-US" i="1" dirty="0"/>
              <a:t>compute</a:t>
            </a:r>
            <a:r>
              <a:rPr lang="en-US" i="0" dirty="0"/>
              <a:t>. You need this to run machine learning workloads in the cloud instead of on your local computer. </a:t>
            </a:r>
            <a:r>
              <a:rPr lang="en-US" i="1" dirty="0"/>
              <a:t>{Within the workspace, a computer appears}</a:t>
            </a:r>
            <a:endParaRPr lang="en-US" i="0" dirty="0"/>
          </a:p>
          <a:p>
            <a:pPr marL="228600" indent="-228600">
              <a:buAutoNum type="arabicPeriod"/>
            </a:pPr>
            <a:r>
              <a:rPr lang="en-US" i="0" dirty="0"/>
              <a:t>You'll also need to manage the </a:t>
            </a:r>
            <a:r>
              <a:rPr lang="en-US" i="1" dirty="0"/>
              <a:t>data </a:t>
            </a:r>
            <a:r>
              <a:rPr lang="en-US" i="0" dirty="0"/>
              <a:t>you need to build machine learning solutions. </a:t>
            </a:r>
            <a:r>
              <a:rPr lang="en-US" i="1" dirty="0"/>
              <a:t>{Within the workspace, a disk appears}</a:t>
            </a:r>
            <a:endParaRPr lang="en-US" i="0" dirty="0"/>
          </a:p>
          <a:p>
            <a:pPr marL="228600" indent="-228600">
              <a:buAutoNum type="arabicPeriod"/>
            </a:pPr>
            <a:r>
              <a:rPr lang="en-US" i="0" dirty="0"/>
              <a:t>You can then use the data to run </a:t>
            </a:r>
            <a:r>
              <a:rPr lang="en-US" i="1" dirty="0"/>
              <a:t>experiments</a:t>
            </a:r>
            <a:r>
              <a:rPr lang="en-US" i="0" dirty="0"/>
              <a:t> on the compute resources. </a:t>
            </a:r>
            <a:r>
              <a:rPr lang="en-US" i="1" dirty="0"/>
              <a:t>{Within the workspace, a graph appears}</a:t>
            </a:r>
            <a:endParaRPr lang="en-US" i="0" dirty="0"/>
          </a:p>
          <a:p>
            <a:pPr marL="228600" indent="-228600">
              <a:buAutoNum type="arabicPeriod"/>
            </a:pPr>
            <a:r>
              <a:rPr lang="en-US" i="0" dirty="0"/>
              <a:t>Often, your experiments are used to train </a:t>
            </a:r>
            <a:r>
              <a:rPr lang="en-US" i="1" dirty="0"/>
              <a:t>models</a:t>
            </a:r>
            <a:r>
              <a:rPr lang="en-US" i="0" dirty="0"/>
              <a:t>; which you'll register and manage in your workspace. </a:t>
            </a:r>
            <a:r>
              <a:rPr lang="en-US" i="1" dirty="0"/>
              <a:t>{Within the workspace, a model appears</a:t>
            </a:r>
            <a:r>
              <a:rPr lang="en-US" i="0" dirty="0"/>
              <a:t>}</a:t>
            </a:r>
          </a:p>
          <a:p>
            <a:pPr marL="228600" indent="-228600">
              <a:buAutoNum type="arabicPeriod"/>
            </a:pPr>
            <a:r>
              <a:rPr lang="en-US" i="0" dirty="0"/>
              <a:t>And when you're ready to use your models in applications, you can publish them as </a:t>
            </a:r>
            <a:r>
              <a:rPr lang="en-US" i="1" dirty="0"/>
              <a:t>services</a:t>
            </a:r>
            <a:r>
              <a:rPr lang="en-US" i="0" dirty="0"/>
              <a:t> that can be accessed over HTTP connections. </a:t>
            </a:r>
            <a:r>
              <a:rPr lang="en-US" i="1" dirty="0"/>
              <a:t>{Within the workspace, a cog appears</a:t>
            </a:r>
            <a:r>
              <a:rPr lang="en-US" i="0" dirty="0"/>
              <a:t>}</a:t>
            </a:r>
          </a:p>
          <a:p>
            <a:pPr marL="228600" indent="-228600">
              <a:buAutoNum type="arabicPeriod"/>
            </a:pPr>
            <a:endParaRPr lang="en-US" i="1" dirty="0"/>
          </a:p>
          <a:p>
            <a:pPr marL="0" indent="0">
              <a:buNone/>
            </a:pPr>
            <a:r>
              <a:rPr lang="en-US" i="0" dirty="0"/>
              <a:t>After talking through the slide animations, open the Azure portal (https://portal.azure.com) in a web browser and demonstrate the first few steps of creating an Azure Machine Learning workspace. Then use your existing workspace from your completion of the online learning path to demonstrate how to get from the Azure portal to Azure Machine Learning Studio (https://ml.azure.com) and show students the </a:t>
            </a:r>
            <a:r>
              <a:rPr lang="en-US" b="1" i="0" dirty="0"/>
              <a:t>Compute</a:t>
            </a:r>
            <a:r>
              <a:rPr lang="en-US" i="0" dirty="0"/>
              <a:t>, </a:t>
            </a:r>
            <a:r>
              <a:rPr lang="en-US" b="1" i="0" dirty="0"/>
              <a:t>Data</a:t>
            </a:r>
            <a:r>
              <a:rPr lang="en-US" i="0" dirty="0"/>
              <a:t>, </a:t>
            </a:r>
            <a:r>
              <a:rPr lang="en-US" b="1" i="0" dirty="0"/>
              <a:t>Experiments</a:t>
            </a:r>
            <a:r>
              <a:rPr lang="en-US" i="0" dirty="0"/>
              <a:t>, </a:t>
            </a:r>
            <a:r>
              <a:rPr lang="en-US" b="1" i="0" dirty="0"/>
              <a:t>Models</a:t>
            </a:r>
            <a:r>
              <a:rPr lang="en-US" i="0" dirty="0"/>
              <a:t> and </a:t>
            </a:r>
            <a:r>
              <a:rPr lang="en-US" b="1" i="0" dirty="0"/>
              <a:t>Endpoints</a:t>
            </a:r>
            <a:r>
              <a:rPr lang="en-US" i="0" dirty="0"/>
              <a:t> pages.</a:t>
            </a:r>
          </a:p>
          <a:p>
            <a:pPr marL="0" indent="0">
              <a:buNone/>
            </a:pPr>
            <a:endParaRPr lang="en-US" i="0" dirty="0"/>
          </a:p>
          <a:p>
            <a:pPr marL="0" indent="0">
              <a:buNone/>
            </a:pPr>
            <a:r>
              <a:rPr lang="en-US" i="0" dirty="0"/>
              <a:t>On the next slide, you will find a screenshot of the Azure Machine Learning Studio homepage, which you can optionally use to orientate students to the workspace. </a:t>
            </a:r>
          </a:p>
          <a:p>
            <a:pPr marL="228600" indent="-228600">
              <a:buAutoNum type="arabicPeriod"/>
            </a:pP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7/27/2021 3:26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7818735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You can interact with </a:t>
            </a:r>
            <a:r>
              <a:rPr lang="en-US" b="0" i="0">
                <a:solidFill>
                  <a:srgbClr val="171717"/>
                </a:solidFill>
                <a:effectLst/>
                <a:latin typeface="Segoe UI" panose="020B0502040204020203" pitchFamily="34" charset="0"/>
              </a:rPr>
              <a:t>your ML workspace </a:t>
            </a:r>
            <a:r>
              <a:rPr lang="en-US" b="0" i="0" dirty="0">
                <a:solidFill>
                  <a:srgbClr val="171717"/>
                </a:solidFill>
                <a:effectLst/>
                <a:latin typeface="Segoe UI" panose="020B0502040204020203" pitchFamily="34" charset="0"/>
              </a:rPr>
              <a:t>in the following ways:</a:t>
            </a:r>
          </a:p>
          <a:p>
            <a:pPr marL="171450" indent="-171450">
              <a:buFontTx/>
              <a:buChar char="-"/>
            </a:pPr>
            <a:r>
              <a:rPr lang="en-US" b="0" i="0" dirty="0">
                <a:solidFill>
                  <a:srgbClr val="171717"/>
                </a:solidFill>
                <a:effectLst/>
                <a:latin typeface="Segoe UI" panose="020B0502040204020203" pitchFamily="34" charset="0"/>
              </a:rPr>
              <a:t>On the web (with the Azure Machine Learning Studio, shown above) </a:t>
            </a:r>
          </a:p>
          <a:p>
            <a:pPr marL="171450" indent="-171450">
              <a:buFontTx/>
              <a:buChar char="-"/>
            </a:pPr>
            <a:r>
              <a:rPr lang="en-US" b="0" i="0" dirty="0">
                <a:solidFill>
                  <a:srgbClr val="171717"/>
                </a:solidFill>
                <a:effectLst/>
                <a:latin typeface="Segoe UI" panose="020B0502040204020203" pitchFamily="34" charset="0"/>
              </a:rPr>
              <a:t>In a python environment with the Azure Machine Learning SDK (we will not be covering this) </a:t>
            </a:r>
          </a:p>
          <a:p>
            <a:pPr marL="171450" indent="-171450">
              <a:buFontTx/>
              <a:buChar char="-"/>
            </a:pPr>
            <a:r>
              <a:rPr lang="en-US" b="0" i="0" dirty="0">
                <a:solidFill>
                  <a:srgbClr val="171717"/>
                </a:solidFill>
                <a:effectLst/>
                <a:latin typeface="Segoe UI" panose="020B0502040204020203" pitchFamily="34" charset="0"/>
              </a:rPr>
              <a:t>On the Command Line (we will not be covering this) </a:t>
            </a:r>
          </a:p>
          <a:p>
            <a:pPr marL="171450" indent="-171450">
              <a:buFontTx/>
              <a:buChar char="-"/>
            </a:pPr>
            <a:endParaRPr lang="en-US" b="0" i="0" dirty="0">
              <a:solidFill>
                <a:srgbClr val="171717"/>
              </a:solidFill>
              <a:effectLst/>
              <a:latin typeface="Segoe UI" panose="020B0502040204020203" pitchFamily="34" charset="0"/>
            </a:endParaRPr>
          </a:p>
          <a:p>
            <a:pPr marL="0" indent="0">
              <a:buFontTx/>
              <a:buNone/>
            </a:pPr>
            <a:r>
              <a:rPr lang="en-US" b="0" i="0" dirty="0">
                <a:solidFill>
                  <a:srgbClr val="171717"/>
                </a:solidFill>
                <a:effectLst/>
                <a:latin typeface="Segoe UI" panose="020B0502040204020203" pitchFamily="34" charset="0"/>
              </a:rPr>
              <a:t>Note: It might be helpful to point out to students that they can find features in the left-hand panel, specifically: </a:t>
            </a:r>
          </a:p>
          <a:p>
            <a:pPr marL="171450" indent="-171450">
              <a:buFontTx/>
              <a:buChar char="-"/>
            </a:pPr>
            <a:r>
              <a:rPr lang="en-US" b="0" i="0" dirty="0">
                <a:solidFill>
                  <a:srgbClr val="171717"/>
                </a:solidFill>
                <a:effectLst/>
                <a:latin typeface="Segoe UI" panose="020B0502040204020203" pitchFamily="34" charset="0"/>
              </a:rPr>
              <a:t>Notebooks </a:t>
            </a:r>
          </a:p>
          <a:p>
            <a:pPr marL="171450" indent="-171450">
              <a:buFontTx/>
              <a:buChar char="-"/>
            </a:pPr>
            <a:r>
              <a:rPr lang="en-US" b="0" i="0" dirty="0">
                <a:solidFill>
                  <a:srgbClr val="171717"/>
                </a:solidFill>
                <a:effectLst/>
                <a:latin typeface="Segoe UI" panose="020B0502040204020203" pitchFamily="34" charset="0"/>
              </a:rPr>
              <a:t>Automated ML (the lab in class will use Automated ML) </a:t>
            </a:r>
          </a:p>
          <a:p>
            <a:pPr marL="171450" indent="-171450">
              <a:buFontTx/>
              <a:buChar char="-"/>
            </a:pPr>
            <a:r>
              <a:rPr lang="en-US" b="0" i="0" dirty="0">
                <a:solidFill>
                  <a:srgbClr val="171717"/>
                </a:solidFill>
                <a:effectLst/>
                <a:latin typeface="Segoe UI" panose="020B0502040204020203" pitchFamily="34" charset="0"/>
              </a:rPr>
              <a:t>Designer (other labs in Learn cover Designer) </a:t>
            </a:r>
          </a:p>
          <a:p>
            <a:pPr marL="171450" indent="-171450">
              <a:buFontTx/>
              <a:buChar char="-"/>
            </a:pPr>
            <a:r>
              <a:rPr lang="en-US" b="0" i="0" dirty="0">
                <a:solidFill>
                  <a:srgbClr val="171717"/>
                </a:solidFill>
                <a:effectLst/>
                <a:latin typeface="Segoe UI" panose="020B0502040204020203" pitchFamily="34" charset="0"/>
              </a:rPr>
              <a:t>Datasets </a:t>
            </a:r>
          </a:p>
          <a:p>
            <a:pPr marL="171450" indent="-171450">
              <a:buFontTx/>
              <a:buChar char="-"/>
            </a:pPr>
            <a:r>
              <a:rPr lang="en-US" b="0" i="0" dirty="0">
                <a:solidFill>
                  <a:srgbClr val="171717"/>
                </a:solidFill>
                <a:effectLst/>
                <a:latin typeface="Segoe UI" panose="020B0502040204020203" pitchFamily="34" charset="0"/>
              </a:rPr>
              <a:t>Experiments </a:t>
            </a:r>
          </a:p>
          <a:p>
            <a:pPr marL="171450" indent="-171450">
              <a:buFontTx/>
              <a:buChar char="-"/>
            </a:pPr>
            <a:r>
              <a:rPr lang="en-US" b="0" i="0" dirty="0">
                <a:solidFill>
                  <a:srgbClr val="171717"/>
                </a:solidFill>
                <a:effectLst/>
                <a:latin typeface="Segoe UI" panose="020B0502040204020203" pitchFamily="34" charset="0"/>
              </a:rPr>
              <a:t>Models </a:t>
            </a:r>
          </a:p>
          <a:p>
            <a:pPr marL="171450" indent="-171450">
              <a:buFontTx/>
              <a:buChar char="-"/>
            </a:pPr>
            <a:r>
              <a:rPr lang="en-US" b="0" i="0" dirty="0">
                <a:solidFill>
                  <a:srgbClr val="171717"/>
                </a:solidFill>
                <a:effectLst/>
                <a:latin typeface="Segoe UI" panose="020B0502040204020203" pitchFamily="34" charset="0"/>
              </a:rPr>
              <a:t>Endpoints </a:t>
            </a:r>
          </a:p>
          <a:p>
            <a:pPr marL="171450" indent="-171450">
              <a:buFontTx/>
              <a:buChar char="-"/>
            </a:pPr>
            <a:r>
              <a:rPr lang="en-US" b="0" i="0" dirty="0">
                <a:solidFill>
                  <a:srgbClr val="171717"/>
                </a:solidFill>
                <a:effectLst/>
                <a:latin typeface="Segoe UI" panose="020B0502040204020203" pitchFamily="34" charset="0"/>
              </a:rPr>
              <a:t>Compute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7/27/2021 3:30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617675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Automated Machine Learning in Azure Machine Learning provides the easiest way to train a machine learning model for regression or classification (or forecasting, which is really just regression with a time-series element). There's a visual interface for automated machine learning in the Azure Machine Learning studio web portal. You just need to supply the training data and select the required model type, and Azure ML does the rest.</a:t>
            </a:r>
          </a:p>
          <a:p>
            <a:endParaRPr lang="en-US" dirty="0"/>
          </a:p>
          <a:p>
            <a:r>
              <a:rPr lang="en-US" dirty="0"/>
              <a:t>Later, in the lab, students will get a chance to try this for themselves, but for now demonstrate the first few steps using your own Azure Machine Learning studio instance, cancelling before starting the training experiment, Then show students the result of the experiment you complete previously in the </a:t>
            </a:r>
            <a:r>
              <a:rPr lang="en-US" b="1" i="0" dirty="0">
                <a:solidFill>
                  <a:srgbClr val="171717"/>
                </a:solidFill>
                <a:effectLst/>
                <a:latin typeface="Segoe UI" panose="020B0502040204020203" pitchFamily="34" charset="0"/>
              </a:rPr>
              <a:t>Use automated machine learning in Azure Machine Learning</a:t>
            </a:r>
            <a:r>
              <a:rPr lang="en-US" dirty="0"/>
              <a:t> online module, demonstrating how to view the best model and its metrics. Finally, show the deployed endpoint and demonstrate the notebook used to consume it.</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7/27/2021 3:26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1824247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Azure Machine Learning, multi-step workflows to prepare data, train models, and perform model management tasks are called </a:t>
            </a:r>
            <a:r>
              <a:rPr lang="en-US" i="1" dirty="0"/>
              <a:t>pipelines</a:t>
            </a:r>
            <a:r>
              <a:rPr lang="en-US" i="0" dirty="0"/>
              <a:t>. The designer tool in Azure Machine Learning studio enables you to create and run pipelines by using a drag &amp; drop visual interface to connect </a:t>
            </a:r>
            <a:r>
              <a:rPr lang="en-US" i="1" dirty="0"/>
              <a:t>modules </a:t>
            </a:r>
            <a:r>
              <a:rPr lang="en-US" i="0" dirty="0"/>
              <a:t>that define the steps and data flow for the pipeline.</a:t>
            </a:r>
          </a:p>
          <a:p>
            <a:endParaRPr lang="en-US" i="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i="0" dirty="0"/>
              <a:t>You can either use the image on the slide and the notes below to describe the overall process, or use the training and inference pipelines you created when completing the </a:t>
            </a:r>
            <a:r>
              <a:rPr lang="en-US" b="1" i="0" dirty="0">
                <a:solidFill>
                  <a:srgbClr val="171717"/>
                </a:solidFill>
                <a:effectLst/>
                <a:latin typeface="Segoe UI" panose="020B0502040204020203" pitchFamily="34" charset="0"/>
              </a:rPr>
              <a:t>Create a classification model with Azure Machine Learning designer</a:t>
            </a:r>
            <a:r>
              <a:rPr lang="en-US" b="0" i="0" dirty="0">
                <a:solidFill>
                  <a:srgbClr val="171717"/>
                </a:solidFill>
                <a:effectLst/>
                <a:latin typeface="Segoe UI" panose="020B0502040204020203" pitchFamily="34" charset="0"/>
              </a:rPr>
              <a:t> online module to talk students through the end-to-end process, finishing with the deployed endpoint and the notebook code used to consume it.</a:t>
            </a:r>
            <a:endParaRPr lang="en-US" i="0" dirty="0"/>
          </a:p>
          <a:p>
            <a:endParaRPr lang="en-US" i="0" dirty="0"/>
          </a:p>
          <a:p>
            <a:r>
              <a:rPr lang="en-US" i="0" dirty="0"/>
              <a:t>On the left side of the slide, you can see the overall workflow for using designer:</a:t>
            </a:r>
          </a:p>
          <a:p>
            <a:pPr marL="228600" indent="-228600">
              <a:buAutoNum type="arabicPeriod"/>
            </a:pPr>
            <a:r>
              <a:rPr lang="en-US" i="0" dirty="0"/>
              <a:t>Start by creating a pipeline that ingests and preprocesses a dataset before training and evaluating a model.</a:t>
            </a:r>
          </a:p>
          <a:p>
            <a:pPr marL="228600" indent="-228600">
              <a:buAutoNum type="arabicPeriod"/>
            </a:pPr>
            <a:r>
              <a:rPr lang="en-US" i="0" dirty="0"/>
              <a:t>When you're happy with the model's performance, create an </a:t>
            </a:r>
            <a:r>
              <a:rPr lang="en-US" i="1" dirty="0"/>
              <a:t>inference pipeline</a:t>
            </a:r>
            <a:r>
              <a:rPr lang="en-US" i="0" dirty="0"/>
              <a:t> based on your training pipeline. This encapsulates the data preprocessing steps and the trained model so you can use it to predict labels for new data.</a:t>
            </a:r>
          </a:p>
          <a:p>
            <a:pPr marL="228600" indent="-228600">
              <a:buAutoNum type="arabicPeriod"/>
            </a:pPr>
            <a:r>
              <a:rPr lang="en-US" i="0" dirty="0"/>
              <a:t>When the inference pipeline is ready, deploy it as a service that client applications can use.</a:t>
            </a:r>
          </a:p>
          <a:p>
            <a:pPr marL="228600" indent="-228600">
              <a:buAutoNum type="arabicPeriod"/>
            </a:pPr>
            <a:endParaRPr lang="en-US" i="0" dirty="0"/>
          </a:p>
          <a:p>
            <a:pPr marL="0" indent="0">
              <a:buNone/>
            </a:pPr>
            <a:r>
              <a:rPr lang="en-US" i="0" dirty="0"/>
              <a:t>On the right side of the slide, you can see an example of a training pipeline. Note the following key points about this:</a:t>
            </a:r>
          </a:p>
          <a:p>
            <a:pPr marL="228600" indent="-228600">
              <a:buAutoNum type="arabicPeriod"/>
            </a:pPr>
            <a:r>
              <a:rPr lang="en-US" i="0" dirty="0"/>
              <a:t>The pipeline starts with a dataset – in this case containing patient data that includes a diabetes diagnosis (remember the classification example from earlier?)</a:t>
            </a:r>
          </a:p>
          <a:p>
            <a:pPr marL="228600" indent="-228600">
              <a:buAutoNum type="arabicPeriod"/>
            </a:pPr>
            <a:r>
              <a:rPr lang="en-US" i="0" dirty="0"/>
              <a:t>Before training, data is usually preprocessed to clan it up or otherwise make it more suitable for modeling. In this case, the numeric features in the data (height, weight, diastolic blood pressure, and so on) are </a:t>
            </a:r>
            <a:r>
              <a:rPr lang="en-US" i="1" dirty="0"/>
              <a:t>normalized</a:t>
            </a:r>
            <a:r>
              <a:rPr lang="en-US" i="0" dirty="0"/>
              <a:t> – which means to convert them all to be on the same scale. This is a common preprocessing step for numeric features, and designer includes a </a:t>
            </a:r>
            <a:r>
              <a:rPr lang="en-US" b="1" i="0" dirty="0"/>
              <a:t>Normalize Data</a:t>
            </a:r>
            <a:r>
              <a:rPr lang="en-US" b="0" i="0" dirty="0"/>
              <a:t> module to do it.</a:t>
            </a:r>
            <a:endParaRPr lang="en-US" i="0" dirty="0"/>
          </a:p>
          <a:p>
            <a:pPr marL="228600" indent="-228600">
              <a:buAutoNum type="arabicPeriod"/>
            </a:pPr>
            <a:r>
              <a:rPr lang="en-US" i="0" dirty="0"/>
              <a:t>Next, a </a:t>
            </a:r>
            <a:r>
              <a:rPr lang="en-US" b="1" i="0" dirty="0"/>
              <a:t>Split Data</a:t>
            </a:r>
            <a:r>
              <a:rPr lang="en-US" b="0" i="0" dirty="0"/>
              <a:t> module is used to randomly</a:t>
            </a:r>
            <a:r>
              <a:rPr lang="en-US" i="0" dirty="0"/>
              <a:t> split the dataset into training and validation subsets. This is a common step in a supervised learning pipeline so that you can evaluate the model using data with which it wasn't trained.</a:t>
            </a:r>
          </a:p>
          <a:p>
            <a:pPr marL="228600" indent="-228600">
              <a:buAutoNum type="arabicPeriod"/>
            </a:pPr>
            <a:r>
              <a:rPr lang="en-US" i="0" dirty="0"/>
              <a:t>The training subset is connected to a </a:t>
            </a:r>
            <a:r>
              <a:rPr lang="en-US" b="1" i="0" dirty="0"/>
              <a:t>Train Model</a:t>
            </a:r>
            <a:r>
              <a:rPr lang="en-US" b="0" i="0" dirty="0"/>
              <a:t>  module, which in this case will fit the data to a function that predicts a diagnosis of diabetic or not-diabetic. This is a classification function with two possible classes, so an appropriate binary classification algorithm must be used to train the model. In this case, a </a:t>
            </a:r>
            <a:r>
              <a:rPr lang="en-US" b="1" i="0" dirty="0"/>
              <a:t>Two-Class Logistic Regression</a:t>
            </a:r>
            <a:r>
              <a:rPr lang="en-US" b="0" i="0" dirty="0"/>
              <a:t> algorithm has been used – but designer includes multiple, algorithm options you can choose from.</a:t>
            </a:r>
          </a:p>
          <a:p>
            <a:pPr marL="228600" indent="-228600">
              <a:buAutoNum type="arabicPeriod"/>
            </a:pPr>
            <a:r>
              <a:rPr lang="en-US" b="0" i="0" dirty="0"/>
              <a:t>After training, a </a:t>
            </a:r>
            <a:r>
              <a:rPr lang="en-US" b="1" i="0" dirty="0"/>
              <a:t>Score Model</a:t>
            </a:r>
            <a:r>
              <a:rPr lang="en-US" b="0" i="0" dirty="0"/>
              <a:t> module is used to </a:t>
            </a:r>
            <a:r>
              <a:rPr lang="en-US" b="0" i="1" dirty="0"/>
              <a:t>score</a:t>
            </a:r>
            <a:r>
              <a:rPr lang="en-US" b="0" i="0" dirty="0"/>
              <a:t> the validation data (in other words, use the trained model to predict labels from the features).</a:t>
            </a:r>
          </a:p>
          <a:p>
            <a:pPr marL="228600" indent="-228600">
              <a:buAutoNum type="arabicPeriod"/>
            </a:pPr>
            <a:r>
              <a:rPr lang="en-US" b="0" i="0" dirty="0"/>
              <a:t>The validation data includes the actual label value, so we can compare this to the predicted label produced by the </a:t>
            </a:r>
            <a:r>
              <a:rPr lang="en-US" b="1" i="0" dirty="0"/>
              <a:t>Score Model</a:t>
            </a:r>
            <a:r>
              <a:rPr lang="en-US" b="0" i="0" dirty="0"/>
              <a:t> module and use an </a:t>
            </a:r>
            <a:r>
              <a:rPr lang="en-US" b="1" i="0" dirty="0"/>
              <a:t>Evaluate Model</a:t>
            </a:r>
            <a:r>
              <a:rPr lang="en-US" b="0" i="0" dirty="0"/>
              <a:t> module to calculate metrics to help us determine if the model is any good or not. For a classification model like this, these metrics include simple </a:t>
            </a:r>
            <a:r>
              <a:rPr lang="en-US" b="0" i="1" dirty="0"/>
              <a:t>accuracy</a:t>
            </a:r>
            <a:r>
              <a:rPr lang="en-US" b="0" i="0" dirty="0"/>
              <a:t> as well as a confusion matrix of true positives, false positives, true negatives, and false negatives from which other, more discerning metrics can be derived.</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7/27/2021 3:26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898037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lab should take most students between 45-60 minutes.</a:t>
            </a:r>
          </a:p>
          <a:p>
            <a:endParaRPr lang="en-US" dirty="0"/>
          </a:p>
          <a:p>
            <a:r>
              <a:rPr lang="en-US" dirty="0"/>
              <a:t>Tell students to launch the hosted environment named: AI-900 Module 02 and complete the lab in the browser there. </a:t>
            </a:r>
          </a:p>
          <a:p>
            <a:endParaRPr lang="en-US" dirty="0"/>
          </a:p>
          <a:p>
            <a:r>
              <a:rPr lang="en-US" dirty="0"/>
              <a:t>You can find the Learn units associated with this lab at </a:t>
            </a:r>
            <a:r>
              <a:rPr lang="en-US" sz="900" u="sng" kern="0" dirty="0">
                <a:solidFill>
                  <a:srgbClr val="00BCF2"/>
                </a:solidFill>
                <a:latin typeface="+mn-lt"/>
              </a:rPr>
              <a:t>https://aka.ms/no-code-automl</a:t>
            </a:r>
            <a:r>
              <a:rPr lang="en-US" dirty="0"/>
              <a:t>. You may want to go over the Learn units with students before they start working on the </a:t>
            </a:r>
            <a:r>
              <a:rPr lang="en-US"/>
              <a:t>lab themselves. </a:t>
            </a:r>
            <a:endParaRPr lang="en-US" dirty="0"/>
          </a:p>
          <a:p>
            <a:endParaRPr lang="en-US" dirty="0"/>
          </a:p>
          <a:p>
            <a:r>
              <a:rPr lang="en-US" dirty="0"/>
              <a:t>Remind students to use the Azure subscription they created for this course.</a:t>
            </a:r>
          </a:p>
          <a:p>
            <a:endParaRPr lang="en-US" dirty="0"/>
          </a:p>
          <a:p>
            <a:r>
              <a:rPr lang="en-US" dirty="0"/>
              <a:t>Encourage students to sign into the Microsoft Learn site and complete the knowledge review on the summary page to earn achievement points.</a:t>
            </a:r>
          </a:p>
          <a:p>
            <a:endParaRPr lang="en-US" dirty="0"/>
          </a:p>
          <a:p>
            <a:r>
              <a:rPr lang="en-US" dirty="0"/>
              <a:t>Suggest students follow the steps to delete their Azure Machine Learning workspace, delete their published service, stop their compute instance, and reduce the number of nodes in their compute cluster to zero to clean up their resources when done with the lab.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48783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21254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Encourage students to review the online modules to learn more and try out the hands-on exercises that there isn't time for today - especially if they plan on pursuing certification.</a:t>
            </a:r>
          </a:p>
          <a:p>
            <a:endParaRPr lang="en-US" sz="9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t>Remind students that that </a:t>
            </a:r>
            <a:r>
              <a:rPr lang="en-US" sz="900" u="sng" dirty="0">
                <a:solidFill>
                  <a:srgbClr val="00BCF2"/>
                </a:solidFill>
              </a:rPr>
              <a:t>https://aka.ms/no-code-ml</a:t>
            </a:r>
            <a:r>
              <a:rPr lang="en-US" sz="900" dirty="0">
                <a:solidFill>
                  <a:srgbClr val="00BCF2"/>
                </a:solidFill>
              </a:rPr>
              <a:t> is a short-cut directly to the learning path related to this module. Students can also find the learning path from the </a:t>
            </a:r>
            <a:r>
              <a:rPr lang="en-US" sz="2000" dirty="0">
                <a:hlinkClick r:id="rId3"/>
              </a:rPr>
              <a:t>https://docs.microsoft.com/learn/certifications/azure-ai-fundamentals</a:t>
            </a:r>
            <a:r>
              <a:rPr lang="en-US" sz="2000" dirty="0"/>
              <a:t> certification landing page.</a:t>
            </a:r>
            <a:endParaRPr lang="en-US" sz="900" dirty="0"/>
          </a:p>
          <a:p>
            <a:endParaRPr lang="en-US" sz="900"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2716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772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9596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This lesson covers some basic principles of machine learning. It's important for students to understand these principles to provide a context for the Azure services we'll explore later in the module.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There's some basic mathematics involved, and some students may find this intimidating. Take it slowly and emphasize that the goal is not to teach linear algebra or probability theory – just to help students gain an "intuition" into how machine learning works so that the configuration and evaluation options in the Azure Machine Learning interface make sense.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868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i="1" dirty="0"/>
              <a:t>This is an animated slide – use the notes below to talk to each animation build (clicks are indicated by numbers)</a:t>
            </a:r>
          </a:p>
          <a:p>
            <a:endParaRPr lang="en-US" dirty="0"/>
          </a:p>
          <a:p>
            <a:r>
              <a:rPr lang="en-US" dirty="0"/>
              <a:t>Machine Learning is a technique we can use to create predictive models based on relationships in data.</a:t>
            </a:r>
          </a:p>
          <a:p>
            <a:endParaRPr lang="en-US" dirty="0"/>
          </a:p>
          <a:p>
            <a:r>
              <a:rPr lang="en-US" dirty="0"/>
              <a:t>So what does that mean? Well, let's look at an example:</a:t>
            </a:r>
          </a:p>
          <a:p>
            <a:endParaRPr lang="en-US" dirty="0"/>
          </a:p>
          <a:p>
            <a:pPr marL="228600" indent="-228600">
              <a:buAutoNum type="arabicPeriod"/>
            </a:pPr>
            <a:r>
              <a:rPr lang="en-US" dirty="0"/>
              <a:t>Suppose a botanist collects some samples of flowers. </a:t>
            </a:r>
            <a:r>
              <a:rPr lang="en-US" i="1" dirty="0"/>
              <a:t>{The slide shows images of various flowers}</a:t>
            </a:r>
            <a:endParaRPr lang="en-US" dirty="0"/>
          </a:p>
          <a:p>
            <a:pPr marL="228600" indent="-228600">
              <a:buAutoNum type="arabicPeriod"/>
            </a:pPr>
            <a:r>
              <a:rPr lang="en-US" dirty="0"/>
              <a:t>Each sample has some </a:t>
            </a:r>
            <a:r>
              <a:rPr lang="en-US" i="1" dirty="0"/>
              <a:t>features</a:t>
            </a:r>
            <a:r>
              <a:rPr lang="en-US" i="0" dirty="0"/>
              <a:t>, such as measurements of the </a:t>
            </a:r>
            <a:r>
              <a:rPr lang="en-US" dirty="0"/>
              <a:t>petals, stem, and other details); and the botanist can provide a </a:t>
            </a:r>
            <a:r>
              <a:rPr lang="en-US" i="1" dirty="0"/>
              <a:t>label</a:t>
            </a:r>
            <a:r>
              <a:rPr lang="en-US" i="0" dirty="0"/>
              <a:t> for the flower using its species name. </a:t>
            </a:r>
            <a:r>
              <a:rPr lang="en-US" i="1" dirty="0"/>
              <a:t>{The Latin name for each flower species appears}</a:t>
            </a:r>
            <a:endParaRPr lang="en-US" i="0" dirty="0"/>
          </a:p>
          <a:p>
            <a:pPr marL="228600" indent="-228600">
              <a:buAutoNum type="arabicPeriod"/>
            </a:pPr>
            <a:r>
              <a:rPr lang="en-US" i="0" dirty="0"/>
              <a:t>The sample data is then processed using an algorithm that tries to find a relationship between the features and the label. </a:t>
            </a:r>
            <a:r>
              <a:rPr lang="en-US" i="1" dirty="0"/>
              <a:t>{The flowers are fed into a pair of turning cogs}</a:t>
            </a:r>
            <a:endParaRPr lang="en-US" i="0" dirty="0"/>
          </a:p>
          <a:p>
            <a:pPr marL="228600" indent="-228600">
              <a:buAutoNum type="arabicPeriod"/>
            </a:pPr>
            <a:r>
              <a:rPr lang="en-US" i="0" dirty="0"/>
              <a:t>The result of this algorithm is a machine learning </a:t>
            </a:r>
            <a:r>
              <a:rPr lang="en-US" i="1" dirty="0"/>
              <a:t>model</a:t>
            </a:r>
            <a:r>
              <a:rPr lang="en-US" i="0" dirty="0"/>
              <a:t>. </a:t>
            </a:r>
            <a:r>
              <a:rPr lang="en-US" i="1" dirty="0"/>
              <a:t>{A human head with cogs for a brain appears}</a:t>
            </a:r>
            <a:endParaRPr lang="en-US" i="0" dirty="0"/>
          </a:p>
          <a:p>
            <a:pPr marL="228600" indent="-228600">
              <a:buAutoNum type="arabicPeriod"/>
            </a:pPr>
            <a:r>
              <a:rPr lang="en-US" i="0" dirty="0"/>
              <a:t>And since the model has learned the relationship between the features and label, you can use it to predict the species of a flower based on its features. </a:t>
            </a:r>
            <a:r>
              <a:rPr lang="en-US" i="1" dirty="0"/>
              <a:t>{A new flower appears, and the human head identifies its species}</a:t>
            </a:r>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7/27/2021 3:26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941609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This is an animated slide – use the notes below to talk to each animation build (clicks are indicated by numbers)</a:t>
            </a:r>
          </a:p>
          <a:p>
            <a:endParaRPr lang="en-US" dirty="0"/>
          </a:p>
          <a:p>
            <a:r>
              <a:rPr lang="en-US" dirty="0"/>
              <a:t>One of the most common machine learning technique is called </a:t>
            </a:r>
            <a:r>
              <a:rPr lang="en-US" i="1" dirty="0"/>
              <a:t>regression</a:t>
            </a:r>
            <a:r>
              <a:rPr lang="en-US" i="0" dirty="0"/>
              <a:t>. You use regression when you want to predict a numeric value; like a price, a sales total, or some other measure.</a:t>
            </a:r>
          </a:p>
          <a:p>
            <a:endParaRPr lang="en-US" i="0" dirty="0"/>
          </a:p>
          <a:p>
            <a:r>
              <a:rPr lang="en-US" i="0" dirty="0"/>
              <a:t>Let's look at an example and get an idea of how it works. There's a little mathematics involved, but don't worry – the basic idea is fairly straightforward!</a:t>
            </a:r>
          </a:p>
          <a:p>
            <a:endParaRPr lang="en-US" i="0" dirty="0"/>
          </a:p>
          <a:p>
            <a:r>
              <a:rPr lang="en-US" i="0" dirty="0"/>
              <a:t>In this example, we'll imagine a bicycle rental company that wants to predict the number of rentals on a given day based on weather conditions.</a:t>
            </a:r>
          </a:p>
          <a:p>
            <a:endParaRPr lang="en-US" i="0" dirty="0"/>
          </a:p>
          <a:p>
            <a:pPr marL="228600" indent="-228600">
              <a:buAutoNum type="arabicPeriod"/>
            </a:pPr>
            <a:r>
              <a:rPr lang="en-US" i="0" dirty="0"/>
              <a:t>We'll start with some historical data about cycle rentals. For this simple example, we'll restrict this to just the temperature and number of rentals per day. In reality there would be more factors to consider. </a:t>
            </a:r>
            <a:r>
              <a:rPr lang="en-US" i="1" dirty="0"/>
              <a:t>{A table of data showing daily temperatures and the number of rentals appears}</a:t>
            </a:r>
            <a:endParaRPr lang="en-US" i="0" dirty="0"/>
          </a:p>
          <a:p>
            <a:pPr marL="228600" indent="-228600">
              <a:buAutoNum type="arabicPeriod"/>
            </a:pPr>
            <a:r>
              <a:rPr lang="en-US" i="0" dirty="0"/>
              <a:t>The number of rentals is the </a:t>
            </a:r>
            <a:r>
              <a:rPr lang="en-US" i="1" dirty="0"/>
              <a:t>label</a:t>
            </a:r>
            <a:r>
              <a:rPr lang="en-US" i="0" dirty="0"/>
              <a:t> we're going to predict, and we're going to use the daily temperature as a </a:t>
            </a:r>
            <a:r>
              <a:rPr lang="en-US" i="1" dirty="0"/>
              <a:t>feature</a:t>
            </a:r>
            <a:r>
              <a:rPr lang="en-US" i="0" dirty="0"/>
              <a:t> on which to base the prediction. Generally, we refer to the feature (or features) as X and the label as Y; and what we're going to do is to try to figure out a </a:t>
            </a:r>
            <a:r>
              <a:rPr lang="en-US" i="1" dirty="0"/>
              <a:t>function</a:t>
            </a:r>
            <a:r>
              <a:rPr lang="en-US" i="0" dirty="0"/>
              <a:t> that we can apply to X to get the value of Y. This function will be the basis for a </a:t>
            </a:r>
            <a:r>
              <a:rPr lang="en-US" i="1" dirty="0"/>
              <a:t>model</a:t>
            </a:r>
            <a:r>
              <a:rPr lang="en-US" i="0" dirty="0"/>
              <a:t> that we can use to predict Y for any given value of X. </a:t>
            </a:r>
            <a:r>
              <a:rPr lang="en-US" i="1" dirty="0"/>
              <a:t>{X appears above the temperature column, and Y appears above the rentals column}</a:t>
            </a:r>
            <a:endParaRPr lang="en-US" i="0" dirty="0"/>
          </a:p>
          <a:p>
            <a:pPr marL="228600" indent="-228600">
              <a:buAutoNum type="arabicPeriod"/>
            </a:pPr>
            <a:r>
              <a:rPr lang="en-US" i="0" dirty="0"/>
              <a:t>When we find a function, we'll want to validate it with some data for days where we already know the number of rentals so we can see how well it predicts; so we'll split the data into a subset that we'll use the </a:t>
            </a:r>
            <a:r>
              <a:rPr lang="en-US" i="1" dirty="0"/>
              <a:t>train</a:t>
            </a:r>
            <a:r>
              <a:rPr lang="en-US" i="0" dirty="0"/>
              <a:t> the model, and hold back a subset for </a:t>
            </a:r>
            <a:r>
              <a:rPr lang="en-US" i="1" dirty="0"/>
              <a:t>validation</a:t>
            </a:r>
            <a:r>
              <a:rPr lang="en-US" i="0" dirty="0"/>
              <a:t>. </a:t>
            </a:r>
            <a:r>
              <a:rPr lang="en-US" i="1" dirty="0"/>
              <a:t>{The table is split into a training subset and a validation subset}</a:t>
            </a:r>
            <a:endParaRPr lang="en-US" i="0" dirty="0"/>
          </a:p>
          <a:p>
            <a:pPr marL="228600" indent="-228600">
              <a:buAutoNum type="arabicPeriod"/>
            </a:pPr>
            <a:r>
              <a:rPr lang="en-US" i="0" dirty="0"/>
              <a:t>To find an appropriate function, let's plot the X and Y values so we can visualize the relationship between them. </a:t>
            </a:r>
            <a:r>
              <a:rPr lang="en-US" i="1" dirty="0"/>
              <a:t>{A chart showing X values plotted against Y values from the training subset is displayed</a:t>
            </a:r>
            <a:endParaRPr lang="en-US" i="0" dirty="0"/>
          </a:p>
          <a:p>
            <a:pPr marL="228600" indent="-228600">
              <a:buAutoNum type="arabicPeriod"/>
            </a:pPr>
            <a:r>
              <a:rPr lang="en-US" i="0" dirty="0"/>
              <a:t>Looking at the plot, you can see a trend in which higher temperatures tend to correlate with more rentals. In fact, we can fit a line between the plotted points that more or less describes this correlation and we can use this line to work out a calculation that produces Y from X. The ability to use a line like this to define a function for the X/Y relationship is technically called </a:t>
            </a:r>
            <a:r>
              <a:rPr lang="en-US" i="1" dirty="0"/>
              <a:t>linear regression</a:t>
            </a:r>
            <a:r>
              <a:rPr lang="en-US" i="0" dirty="0"/>
              <a:t>; which sounds complicated, but let's look at the basic principle of how it works and hopefully you'll find that it's actually fairly intuitive. </a:t>
            </a:r>
            <a:r>
              <a:rPr lang="en-US" i="1" dirty="0"/>
              <a:t>{A diagonal line showing a trend where high X values tend to correlate to high Y values is added to the chart</a:t>
            </a:r>
            <a:r>
              <a:rPr lang="en-US" i="0" dirty="0"/>
              <a:t>}</a:t>
            </a:r>
          </a:p>
          <a:p>
            <a:pPr marL="228600" indent="-228600">
              <a:buAutoNum type="arabicPeriod"/>
            </a:pPr>
            <a:r>
              <a:rPr lang="en-US" i="0" dirty="0"/>
              <a:t>The point where the line intercepts the Y axis is around 35… </a:t>
            </a:r>
            <a:r>
              <a:rPr lang="en-US" i="1" dirty="0"/>
              <a:t>{The point where the line intersects the Y axis is highlighted on the chart</a:t>
            </a:r>
            <a:r>
              <a:rPr lang="en-US" i="0" dirty="0"/>
              <a:t>}</a:t>
            </a:r>
          </a:p>
          <a:p>
            <a:pPr marL="228600" indent="-228600">
              <a:buAutoNum type="arabicPeriod"/>
            </a:pPr>
            <a:r>
              <a:rPr lang="en-US" i="0" dirty="0"/>
              <a:t>…and the slope of the line is such that for every 1 unit of X it goes along, it goes up around 1.5 units of Y… </a:t>
            </a:r>
            <a:r>
              <a:rPr lang="en-US" i="1" dirty="0"/>
              <a:t>{The slope of the line is shown by an arrow going left for 1 unit and an arrow going up for 1.5 units}</a:t>
            </a:r>
            <a:endParaRPr lang="en-US" i="0" dirty="0"/>
          </a:p>
          <a:p>
            <a:pPr marL="228600" indent="-228600">
              <a:buAutoNum type="arabicPeriod"/>
            </a:pPr>
            <a:r>
              <a:rPr lang="en-US" i="0" dirty="0"/>
              <a:t>…so the function that operates on X to find Y is </a:t>
            </a:r>
            <a:r>
              <a:rPr lang="en-US" b="1" i="0" dirty="0"/>
              <a:t>35 </a:t>
            </a:r>
            <a:r>
              <a:rPr lang="en-US" b="1" i="1" dirty="0"/>
              <a:t>plus</a:t>
            </a:r>
            <a:r>
              <a:rPr lang="en-US" b="1" i="0" dirty="0"/>
              <a:t> 1.5 </a:t>
            </a:r>
            <a:r>
              <a:rPr lang="en-US" b="1" i="1" dirty="0"/>
              <a:t>times</a:t>
            </a:r>
            <a:r>
              <a:rPr lang="en-US" b="1" i="0" dirty="0"/>
              <a:t> X</a:t>
            </a:r>
            <a:r>
              <a:rPr lang="en-US" i="0" dirty="0"/>
              <a:t>. </a:t>
            </a:r>
            <a:r>
              <a:rPr lang="en-US" i="1" dirty="0"/>
              <a:t>{The function "f(x) = 35 + 1.4x" is displayed}</a:t>
            </a:r>
            <a:endParaRPr lang="en-US" i="0" dirty="0"/>
          </a:p>
          <a:p>
            <a:pPr marL="228600" indent="-228600">
              <a:buAutoNum type="arabicPeriod"/>
            </a:pPr>
            <a:r>
              <a:rPr lang="en-US" i="0" dirty="0"/>
              <a:t>Now we can test that function with the validation data that we held back. Here are the values we get from the function for the temperatures on those days – because this is a </a:t>
            </a:r>
            <a:r>
              <a:rPr lang="en-US" i="1" dirty="0"/>
              <a:t>prediction</a:t>
            </a:r>
            <a:r>
              <a:rPr lang="en-US" i="0" dirty="0"/>
              <a:t> of Y rather than the </a:t>
            </a:r>
            <a:r>
              <a:rPr lang="en-US" i="1" dirty="0"/>
              <a:t>actual</a:t>
            </a:r>
            <a:r>
              <a:rPr lang="en-US" i="0" dirty="0"/>
              <a:t> Y value, we write it with a little "hat" and call it Y-hat. </a:t>
            </a:r>
            <a:r>
              <a:rPr lang="en-US" i="1" dirty="0"/>
              <a:t>{A column of values calculated by using the function is added alongside the actual Y values in the validation subset}</a:t>
            </a:r>
            <a:endParaRPr lang="en-US" i="0" dirty="0"/>
          </a:p>
          <a:p>
            <a:pPr marL="228600" indent="-228600">
              <a:buAutoNum type="arabicPeriod"/>
            </a:pPr>
            <a:r>
              <a:rPr lang="en-US" i="0" dirty="0"/>
              <a:t>Let's plot the </a:t>
            </a:r>
            <a:r>
              <a:rPr lang="en-US" i="1" dirty="0"/>
              <a:t>actual</a:t>
            </a:r>
            <a:r>
              <a:rPr lang="en-US" sz="1800" b="0" i="0" u="none" strike="noStrike" dirty="0">
                <a:solidFill>
                  <a:srgbClr val="000000"/>
                </a:solidFill>
                <a:effectLst/>
                <a:latin typeface="Calibri" panose="020F0502020204030204" pitchFamily="34" charset="0"/>
              </a:rPr>
              <a:t> values from the validation data along with the line from which the </a:t>
            </a:r>
            <a:r>
              <a:rPr lang="en-US" sz="1800" b="0" i="1" u="none" strike="noStrike" dirty="0">
                <a:solidFill>
                  <a:srgbClr val="000000"/>
                </a:solidFill>
                <a:effectLst/>
                <a:latin typeface="Calibri" panose="020F0502020204030204" pitchFamily="34" charset="0"/>
              </a:rPr>
              <a:t>predicted</a:t>
            </a:r>
            <a:r>
              <a:rPr lang="en-US" sz="1800" b="0" i="0" u="none" strike="noStrike" dirty="0">
                <a:solidFill>
                  <a:srgbClr val="000000"/>
                </a:solidFill>
                <a:effectLst/>
                <a:latin typeface="Calibri" panose="020F0502020204030204" pitchFamily="34" charset="0"/>
              </a:rPr>
              <a:t> values were calculated. </a:t>
            </a:r>
            <a:r>
              <a:rPr lang="en-US" sz="1800" b="0" i="1" u="none" strike="noStrike" dirty="0">
                <a:solidFill>
                  <a:srgbClr val="000000"/>
                </a:solidFill>
                <a:effectLst/>
                <a:latin typeface="Calibri" panose="020F0502020204030204" pitchFamily="34" charset="0"/>
              </a:rPr>
              <a:t>{The actual values from the validation subset are plotted on the chart alongside the line that represents the predictive function}</a:t>
            </a:r>
            <a:endParaRPr lang="en-US" sz="1800" b="0" i="0" u="none" strike="noStrike" dirty="0">
              <a:solidFill>
                <a:srgbClr val="000000"/>
              </a:solidFill>
              <a:effectLst/>
              <a:latin typeface="Calibri" panose="020F0502020204030204" pitchFamily="34" charset="0"/>
            </a:endParaRPr>
          </a:p>
          <a:p>
            <a:pPr marL="228600" indent="-228600">
              <a:buAutoNum type="arabicPeriod"/>
            </a:pPr>
            <a:r>
              <a:rPr lang="en-US" sz="1800" b="0" i="0" u="none" strike="noStrike" dirty="0">
                <a:solidFill>
                  <a:srgbClr val="000000"/>
                </a:solidFill>
                <a:effectLst/>
                <a:latin typeface="Calibri" panose="020F0502020204030204" pitchFamily="34" charset="0"/>
              </a:rPr>
              <a:t>Now we can see how well the model predicts by measuring the difference between the predicted values and the actual values that we know to be true – this tells us the amount of </a:t>
            </a:r>
            <a:r>
              <a:rPr lang="en-US" sz="1800" b="0" i="1" u="none" strike="noStrike" dirty="0">
                <a:solidFill>
                  <a:srgbClr val="000000"/>
                </a:solidFill>
                <a:effectLst/>
                <a:latin typeface="Calibri" panose="020F0502020204030204" pitchFamily="34" charset="0"/>
              </a:rPr>
              <a:t>error</a:t>
            </a:r>
            <a:r>
              <a:rPr lang="en-US" sz="1800" b="0" i="0" u="none" strike="noStrike" dirty="0">
                <a:solidFill>
                  <a:srgbClr val="000000"/>
                </a:solidFill>
                <a:effectLst/>
                <a:latin typeface="Calibri" panose="020F0502020204030204" pitchFamily="34" charset="0"/>
              </a:rPr>
              <a:t> in the model. There are various ways to calculate this error value and generate common </a:t>
            </a:r>
            <a:r>
              <a:rPr lang="en-US" sz="1800" b="0" i="1" u="none" strike="noStrike" dirty="0">
                <a:solidFill>
                  <a:srgbClr val="000000"/>
                </a:solidFill>
                <a:effectLst/>
                <a:latin typeface="Calibri" panose="020F0502020204030204" pitchFamily="34" charset="0"/>
              </a:rPr>
              <a:t>metrics</a:t>
            </a:r>
            <a:r>
              <a:rPr lang="en-US" sz="1800" b="0" i="0" u="none" strike="noStrike" dirty="0">
                <a:solidFill>
                  <a:srgbClr val="000000"/>
                </a:solidFill>
                <a:effectLst/>
                <a:latin typeface="Calibri" panose="020F0502020204030204" pitchFamily="34" charset="0"/>
              </a:rPr>
              <a:t> that we can use to evaluate a regression model. </a:t>
            </a:r>
            <a:r>
              <a:rPr lang="en-US" sz="1800" b="0" i="1" u="none" strike="noStrike" dirty="0">
                <a:solidFill>
                  <a:srgbClr val="000000"/>
                </a:solidFill>
                <a:effectLst/>
                <a:latin typeface="Calibri" panose="020F0502020204030204" pitchFamily="34" charset="0"/>
              </a:rPr>
              <a:t>{Arrows indicating the distance between each actual value and the prediction function line are added to the chart}</a:t>
            </a:r>
            <a:endParaRPr lang="en-US" sz="1800" b="0" i="0" u="none" strike="noStrike" dirty="0">
              <a:solidFill>
                <a:srgbClr val="000000"/>
              </a:solidFill>
              <a:effectLst/>
              <a:latin typeface="Calibri" panose="020F0502020204030204" pitchFamily="34" charset="0"/>
            </a:endParaRPr>
          </a:p>
          <a:p>
            <a:pPr marL="228600" indent="-228600">
              <a:buAutoNum type="arabicPeriod"/>
            </a:pPr>
            <a:endParaRPr lang="en-US" sz="1800" b="0" i="0" u="none" strike="noStrike" dirty="0">
              <a:solidFill>
                <a:srgbClr val="000000"/>
              </a:solidFill>
              <a:effectLst/>
              <a:latin typeface="Calibri" panose="020F0502020204030204" pitchFamily="34" charset="0"/>
            </a:endParaRPr>
          </a:p>
          <a:p>
            <a:pPr marL="0" indent="0">
              <a:buNone/>
            </a:pPr>
            <a:r>
              <a:rPr lang="en-US" sz="1800" b="0" i="0" u="none" strike="noStrike" dirty="0">
                <a:solidFill>
                  <a:srgbClr val="000000"/>
                </a:solidFill>
                <a:effectLst/>
                <a:latin typeface="Calibri" panose="020F0502020204030204" pitchFamily="34" charset="0"/>
              </a:rPr>
              <a:t>This is a simple example, just to describe the general concepts and process for training and evaluating a regression model. In a real-world scenario, the training algorithm would need to fit multiple features (X values) to a regression function; but the basic principles remain the same. You start with some data that contains features and labels, you use some of the data to train a regression model by using an algorithm that tries to determine a function for X that predicts Y; and then you evaluate the trained model using the validation data that you held back. If you're happy with the level of error in the model, you can then use it to infer unknown label values in new cases.</a:t>
            </a:r>
            <a:endParaRPr lang="en-US" i="0" dirty="0"/>
          </a:p>
          <a:p>
            <a:pPr marL="228600" indent="-228600">
              <a:buAutoNum type="arabicPeriod"/>
            </a:pPr>
            <a:endParaRPr lang="en-US" i="0" dirty="0"/>
          </a:p>
          <a:p>
            <a:pPr marL="228600" indent="-228600">
              <a:buAutoNum type="arabicPeriod"/>
            </a:pPr>
            <a:endParaRPr lang="en-US" i="0" dirty="0"/>
          </a:p>
          <a:p>
            <a:pPr marL="228600" indent="-228600">
              <a:buAutoNum type="arabicPeriod"/>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7/27/2021 3:26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4209801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i="1" dirty="0"/>
              <a:t>This is an animated slide – use the notes below to talk to each animation build (clicks are indicated by numbers)</a:t>
            </a:r>
          </a:p>
          <a:p>
            <a:endParaRPr lang="en-US" dirty="0"/>
          </a:p>
          <a:p>
            <a:r>
              <a:rPr lang="en-US" dirty="0"/>
              <a:t>Regression is a form of </a:t>
            </a:r>
            <a:r>
              <a:rPr lang="en-US" i="1" dirty="0"/>
              <a:t>supervised</a:t>
            </a:r>
            <a:r>
              <a:rPr lang="en-US" i="0" dirty="0"/>
              <a:t> machine learning – in other words it relies on us having some data with known </a:t>
            </a:r>
            <a:r>
              <a:rPr lang="en-US" i="1" dirty="0"/>
              <a:t>label</a:t>
            </a:r>
            <a:r>
              <a:rPr lang="en-US" i="0" dirty="0"/>
              <a:t> values that we can fit to a model, which can then be applied to new data for which we don’t have the label values. Now</a:t>
            </a:r>
            <a:r>
              <a:rPr lang="en-US" dirty="0"/>
              <a:t> let's look at another type of supervised machine learning – </a:t>
            </a:r>
            <a:r>
              <a:rPr lang="en-US" i="1" dirty="0"/>
              <a:t>classification</a:t>
            </a:r>
            <a:r>
              <a:rPr lang="en-US" i="0" dirty="0"/>
              <a:t>.</a:t>
            </a:r>
          </a:p>
          <a:p>
            <a:endParaRPr lang="en-US" i="0" dirty="0"/>
          </a:p>
          <a:p>
            <a:r>
              <a:rPr lang="en-US" i="0" dirty="0"/>
              <a:t>Again, there's some mathematics involved – in particular, </a:t>
            </a:r>
            <a:r>
              <a:rPr lang="en-US" i="1" dirty="0"/>
              <a:t>probability</a:t>
            </a:r>
            <a:r>
              <a:rPr lang="en-US" i="0" dirty="0"/>
              <a:t>. Don’t worry too much about the details – just remember that probability is always a value between 0 and 1, where 1 means a definite, 100% certainty.</a:t>
            </a:r>
          </a:p>
          <a:p>
            <a:pPr marL="228600" indent="-228600">
              <a:buAutoNum type="arabicPeriod"/>
            </a:pPr>
            <a:r>
              <a:rPr lang="en-US" i="0" dirty="0"/>
              <a:t>Just as with regression, we start with some data that includes </a:t>
            </a:r>
            <a:r>
              <a:rPr lang="en-US" i="1" dirty="0"/>
              <a:t>features</a:t>
            </a:r>
            <a:r>
              <a:rPr lang="en-US" i="0" dirty="0"/>
              <a:t> and known </a:t>
            </a:r>
            <a:r>
              <a:rPr lang="en-US" i="1" dirty="0"/>
              <a:t>labels</a:t>
            </a:r>
            <a:r>
              <a:rPr lang="en-US" i="0" dirty="0"/>
              <a:t>. In this case, the features are medical measurements that might be taken during a health checkup – such as weight, height, blood pressure, and so on. This time, the label isn't a numeric value but an indicator of whether the patient is diabetic (in which case the label has a value of 1) or not (in which case it is 0). The label indicates to which </a:t>
            </a:r>
            <a:r>
              <a:rPr lang="en-US" i="1" dirty="0"/>
              <a:t>class</a:t>
            </a:r>
            <a:r>
              <a:rPr lang="en-US" i="0" dirty="0"/>
              <a:t> the patient belongs – diabetic or non-diabetic. </a:t>
            </a:r>
            <a:r>
              <a:rPr lang="en-US" i="1" dirty="0"/>
              <a:t>{A table of data appears. In the first column, the values are vectors (lists) of diagnostic measurements. The second column contains a 1 or a 0}</a:t>
            </a:r>
            <a:endParaRPr lang="en-US" i="0" dirty="0"/>
          </a:p>
          <a:p>
            <a:pPr marL="228600" indent="-228600">
              <a:buAutoNum type="arabicPeriod"/>
            </a:pPr>
            <a:r>
              <a:rPr lang="en-US" i="0" dirty="0"/>
              <a:t>Once again, we split the data into subsets for training and validation. </a:t>
            </a:r>
            <a:r>
              <a:rPr lang="en-US" i="1" dirty="0"/>
              <a:t>{The table is split into training and validation subsets}</a:t>
            </a:r>
            <a:endParaRPr lang="en-US" i="0" dirty="0"/>
          </a:p>
          <a:p>
            <a:pPr marL="228600" indent="-228600">
              <a:buAutoNum type="arabicPeriod"/>
            </a:pPr>
            <a:r>
              <a:rPr lang="en-US" i="0" dirty="0"/>
              <a:t>Now, we'll take the training values and apply an algorithm that fits them to a function so that the Y value is between 0 and 1, like this. </a:t>
            </a:r>
            <a:r>
              <a:rPr lang="en-US" i="1" dirty="0"/>
              <a:t>{A chart showing the feature vectors plotted against the label values is displayed</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i="0" dirty="0"/>
              <a:t>Since the value can be anywhere between 0 and 1, a threshold value is used to determine the cut-off point where the class is considered to be 0 or 1. In this case, all patients with features producing a value greater than 0.5 are diabetic, and those with values below that threshold are not. </a:t>
            </a:r>
            <a:r>
              <a:rPr lang="en-US" i="1" dirty="0"/>
              <a:t>{A line is added to the chart at the 0.5 threshold – all points plotted above this represent diabetic patients, and all points below represent non-diabetic patients}</a:t>
            </a:r>
            <a:endParaRPr lang="en-US" i="0" dirty="0"/>
          </a:p>
          <a:p>
            <a:pPr marL="228600" indent="-228600">
              <a:buAutoNum type="arabicPeriod"/>
            </a:pPr>
            <a:r>
              <a:rPr lang="en-US" i="0" dirty="0"/>
              <a:t>The function we've fitted to the data is an example of a </a:t>
            </a:r>
            <a:r>
              <a:rPr lang="en-US" i="1" dirty="0"/>
              <a:t>logistic</a:t>
            </a:r>
            <a:r>
              <a:rPr lang="en-US" i="0" dirty="0"/>
              <a:t> function. You can think of the value as representing the </a:t>
            </a:r>
            <a:r>
              <a:rPr lang="en-US" i="1" dirty="0"/>
              <a:t>probability</a:t>
            </a:r>
            <a:r>
              <a:rPr lang="en-US" i="0" dirty="0"/>
              <a:t> that the class is 1 (in other words, that the patient is diabetic). </a:t>
            </a:r>
            <a:r>
              <a:rPr lang="en-US" i="1" dirty="0"/>
              <a:t>{A Sigmoidal (s-shaped) function graph is shown with a minimum value of 0 and a maximum of 1}</a:t>
            </a:r>
            <a:endParaRPr lang="en-US" i="0" dirty="0"/>
          </a:p>
          <a:p>
            <a:pPr marL="228600" indent="-228600">
              <a:buAutoNum type="arabicPeriod"/>
            </a:pPr>
            <a:r>
              <a:rPr lang="en-US" i="0" dirty="0"/>
              <a:t>Having determined a function that fits our features, a model is produced and we can use the validation data we held back to test it. Here are the results of applying the logistic model to our validation features. </a:t>
            </a:r>
            <a:r>
              <a:rPr lang="en-US" i="1" dirty="0"/>
              <a:t>{The validation data points are plotted on the chart alongside the predictive function}</a:t>
            </a:r>
            <a:endParaRPr lang="en-US" i="0" dirty="0"/>
          </a:p>
          <a:p>
            <a:pPr marL="228600" indent="-228600">
              <a:buAutoNum type="arabicPeriod"/>
            </a:pPr>
            <a:r>
              <a:rPr lang="en-US" i="0" dirty="0"/>
              <a:t>The function returns the probability that the class is 1, or </a:t>
            </a:r>
            <a:r>
              <a:rPr lang="en-US" i="1" dirty="0"/>
              <a:t>positive</a:t>
            </a:r>
            <a:r>
              <a:rPr lang="en-US" i="0" dirty="0"/>
              <a:t>, as a value between 0 and 1; and since there are only two possible classes, and there's a 100% probability that the patient is one of them (they're either diabetic or not!), the probability that the class is 0, or </a:t>
            </a:r>
            <a:r>
              <a:rPr lang="en-US" i="1" dirty="0"/>
              <a:t>negative</a:t>
            </a:r>
            <a:r>
              <a:rPr lang="en-US" i="0" dirty="0"/>
              <a:t>, is also known (it's just 1 minus the probability that it's positive) The class with the highest probability is the predicted value for Y. </a:t>
            </a:r>
            <a:r>
              <a:rPr lang="en-US" i="1" dirty="0"/>
              <a:t>{A table showing the probability values for each possible class calculated by the function, and consequent 1 or 0 class prediction, is shown alongside the validation subset}</a:t>
            </a:r>
            <a:endParaRPr lang="en-US" i="0" dirty="0"/>
          </a:p>
          <a:p>
            <a:pPr marL="228600" indent="-228600">
              <a:buAutoNum type="arabicPeriod"/>
            </a:pPr>
            <a:r>
              <a:rPr lang="en-US" i="0" dirty="0"/>
              <a:t>Let's look at the first validation case. In this case, the </a:t>
            </a:r>
            <a:r>
              <a:rPr lang="en-US" i="1" dirty="0"/>
              <a:t>predicted</a:t>
            </a:r>
            <a:r>
              <a:rPr lang="en-US" i="0" dirty="0"/>
              <a:t> class label is 0 and the </a:t>
            </a:r>
            <a:r>
              <a:rPr lang="en-US" i="1" dirty="0"/>
              <a:t>actual</a:t>
            </a:r>
            <a:r>
              <a:rPr lang="en-US" i="0" dirty="0"/>
              <a:t> label is also 0, so the model got it right. It's a true negative. </a:t>
            </a:r>
            <a:r>
              <a:rPr lang="en-US" i="1" dirty="0"/>
              <a:t>{A tick appears alongside the first prediction}</a:t>
            </a:r>
            <a:endParaRPr lang="en-US" i="0" dirty="0"/>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i="0" dirty="0"/>
              <a:t>The second case results in a prediction of 1 for an actual value of 1, so again it's correct – this time it's a true positive.</a:t>
            </a:r>
            <a:r>
              <a:rPr lang="en-US" i="1" dirty="0"/>
              <a:t> {A tick appears alongside the second prediction}</a:t>
            </a:r>
            <a:endParaRPr lang="en-US" i="0" dirty="0"/>
          </a:p>
          <a:p>
            <a:pPr marL="228600" indent="-228600">
              <a:buAutoNum type="arabicPeriod"/>
            </a:pPr>
            <a:r>
              <a:rPr lang="en-US" i="0" dirty="0"/>
              <a:t>For the third case, the prediction is 1 but the actual label is 0, so the model got this one wrong – it’s a false positive. </a:t>
            </a:r>
            <a:r>
              <a:rPr lang="en-US" i="1" dirty="0"/>
              <a:t>{A cross appears alongside the third prediction}</a:t>
            </a:r>
            <a:endParaRPr lang="en-US" i="0" dirty="0"/>
          </a:p>
          <a:p>
            <a:pPr marL="228600" indent="-228600">
              <a:buAutoNum type="arabicPeriod"/>
            </a:pPr>
            <a:r>
              <a:rPr lang="en-US" i="0" dirty="0"/>
              <a:t>The fourth one is also wrong – this time, a false negative. </a:t>
            </a:r>
            <a:r>
              <a:rPr lang="en-US" i="1" dirty="0"/>
              <a:t>{A cross appears alongside the fourth prediction}</a:t>
            </a:r>
            <a:endParaRPr lang="en-US" i="0" dirty="0"/>
          </a:p>
          <a:p>
            <a:pPr marL="228600" indent="-228600">
              <a:buAutoNum type="arabicPeriod"/>
            </a:pPr>
            <a:r>
              <a:rPr lang="en-US" i="0" dirty="0"/>
              <a:t>To evaluate the model, we tabulate the prediction results in a format called a </a:t>
            </a:r>
            <a:r>
              <a:rPr lang="en-US" i="1" dirty="0"/>
              <a:t>confusion matrix</a:t>
            </a:r>
            <a:r>
              <a:rPr lang="en-US" i="0" dirty="0"/>
              <a:t>, like this</a:t>
            </a:r>
            <a:r>
              <a:rPr lang="en-US" i="1" dirty="0"/>
              <a:t>. {A 2 by 2 matrix of actual labels of 1 and 0 crossed with predicted labels of 1 and 0 is displayed, and the plotted points move to the appropriate quadrant of the matrix based on their predicted and actual values}</a:t>
            </a:r>
          </a:p>
          <a:p>
            <a:pPr marL="228600" indent="-228600">
              <a:buAutoNum type="arabicPeriod"/>
            </a:pPr>
            <a:r>
              <a:rPr lang="en-US" i="0" dirty="0"/>
              <a:t>In a real scenario, you'd use much more validation data than we have on the slide, so it might end up looking something like this. </a:t>
            </a:r>
            <a:r>
              <a:rPr lang="en-US" i="1" dirty="0"/>
              <a:t>{The numbers in the matrix increase to show 126 true positives, 7 false positives, 119 true negatives, and 21 false negatives}</a:t>
            </a:r>
            <a:endParaRPr lang="en-US" i="0" dirty="0"/>
          </a:p>
          <a:p>
            <a:pPr marL="228600" indent="-228600">
              <a:buAutoNum type="arabicPeriod"/>
            </a:pPr>
            <a:r>
              <a:rPr lang="en-US" i="0" dirty="0"/>
              <a:t>If we apply a heatmap to this, intensifying the cells in the matrix to reflect the values, you can easily see that the correct predictions in the true positive and true negative cells form a dark diagonal line from top left to bottom right – indicating that the model got more predictions right than wrong. </a:t>
            </a:r>
            <a:r>
              <a:rPr lang="en-US" i="1" dirty="0"/>
              <a:t>{</a:t>
            </a:r>
            <a:r>
              <a:rPr lang="en-US" sz="800" i="1" dirty="0"/>
              <a:t>The quadrants in the matrix are shaded, with higher values darker than lower values – this reveals a diagonal pattern of high values for true positives and true negatives}</a:t>
            </a:r>
            <a:endParaRPr lang="en-US" i="1" dirty="0"/>
          </a:p>
          <a:p>
            <a:pPr marL="228600" indent="-228600">
              <a:buAutoNum type="arabicPeriod"/>
            </a:pPr>
            <a:endParaRPr lang="en-US" i="0" dirty="0"/>
          </a:p>
          <a:p>
            <a:pPr marL="0" indent="0">
              <a:buNone/>
            </a:pPr>
            <a:r>
              <a:rPr lang="en-US" i="0" dirty="0"/>
              <a:t>From the values in the confusion matrix, you can calculate multiple metrics that can be used to measure the performance of the model. </a:t>
            </a:r>
          </a:p>
          <a:p>
            <a:pPr marL="228600" indent="-228600">
              <a:buAutoNum type="arabicPeriod"/>
            </a:pPr>
            <a:endParaRPr lang="en-US" i="0"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7/27/2021 3:26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653912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i="1" dirty="0"/>
              <a:t>This is an animated slide – use the notes below to talk to each animation build (clicks are indicated by numbers)</a:t>
            </a:r>
          </a:p>
          <a:p>
            <a:endParaRPr lang="en-US" dirty="0"/>
          </a:p>
          <a:p>
            <a:r>
              <a:rPr lang="en-US" dirty="0"/>
              <a:t>Regression and Classification are both forms of </a:t>
            </a:r>
            <a:r>
              <a:rPr lang="en-US" i="1" dirty="0"/>
              <a:t>supervised</a:t>
            </a:r>
            <a:r>
              <a:rPr lang="en-US" i="0" dirty="0"/>
              <a:t> machine learning.</a:t>
            </a:r>
          </a:p>
          <a:p>
            <a:r>
              <a:rPr lang="en-US" i="0" dirty="0"/>
              <a:t>Now let's look at a form of </a:t>
            </a:r>
            <a:r>
              <a:rPr lang="en-US" i="1" dirty="0"/>
              <a:t>unsupervised</a:t>
            </a:r>
            <a:r>
              <a:rPr lang="en-US" i="0" dirty="0"/>
              <a:t> machine learning – clustering.</a:t>
            </a:r>
          </a:p>
          <a:p>
            <a:endParaRPr lang="en-US" i="0" dirty="0"/>
          </a:p>
          <a:p>
            <a:pPr marL="228600" indent="-228600">
              <a:buAutoNum type="arabicPeriod"/>
            </a:pPr>
            <a:r>
              <a:rPr lang="en-US" i="0" dirty="0"/>
              <a:t>Suppose we collect some observations of flowers, noting the height and number of petals for each sample. What we want to do is group flowers that are similar together, but we have no known label that we can use to train a model. </a:t>
            </a:r>
            <a:r>
              <a:rPr lang="en-US" i="1" dirty="0"/>
              <a:t>{A table of flower heights and petal counts is shown}</a:t>
            </a:r>
            <a:endParaRPr lang="en-US" i="0" dirty="0"/>
          </a:p>
          <a:p>
            <a:pPr marL="228600" indent="-228600">
              <a:buAutoNum type="arabicPeriod"/>
            </a:pPr>
            <a:r>
              <a:rPr lang="en-US" i="0" dirty="0"/>
              <a:t>Instead, we think of the </a:t>
            </a:r>
            <a:r>
              <a:rPr lang="en-US" i="1" dirty="0"/>
              <a:t>feature</a:t>
            </a:r>
            <a:r>
              <a:rPr lang="en-US" i="0" dirty="0"/>
              <a:t> values that we have as being coordinates on which we can plot the sample data points – in this case we have two features, height and petals, so we can plot them on a 2-dimensional grid like this. </a:t>
            </a:r>
            <a:r>
              <a:rPr lang="en-US" i="1" dirty="0"/>
              <a:t>{A grid is shown with flowers plotted for each height and petal count coordinate pair}</a:t>
            </a:r>
            <a:endParaRPr lang="en-US" i="0" dirty="0"/>
          </a:p>
          <a:p>
            <a:pPr marL="228600" indent="-228600">
              <a:buAutoNum type="arabicPeriod"/>
            </a:pPr>
            <a:r>
              <a:rPr lang="en-US" i="0" dirty="0"/>
              <a:t>Now we need to decide how many clusters we want to group the observations into. This value is generally referred to as K, and we simply assign K points at random locations on our grid like this. In this case, we've used a K value of 3; so we'll end up with 3 clusters. </a:t>
            </a:r>
            <a:r>
              <a:rPr lang="en-US" i="1" dirty="0"/>
              <a:t>{Three centroid points are plotted on the grid at random coordinates}</a:t>
            </a:r>
            <a:endParaRPr lang="en-US" i="0" dirty="0"/>
          </a:p>
          <a:p>
            <a:pPr marL="228600" indent="-228600">
              <a:buAutoNum type="arabicPeriod"/>
            </a:pPr>
            <a:r>
              <a:rPr lang="en-US" i="0" dirty="0"/>
              <a:t>Each of the K points we've plotted will be a </a:t>
            </a:r>
            <a:r>
              <a:rPr lang="en-US" i="1" dirty="0"/>
              <a:t>centroid</a:t>
            </a:r>
            <a:r>
              <a:rPr lang="en-US" i="0" dirty="0"/>
              <a:t> for a cluster, so we assign the sample data points to its nearest centroid. </a:t>
            </a:r>
            <a:r>
              <a:rPr lang="en-US" i="1" dirty="0"/>
              <a:t>{Three shaded cluster areas enclosing the flowers that are nearest to each randomly plotted centroid is added}</a:t>
            </a:r>
            <a:endParaRPr lang="en-US" i="0" dirty="0"/>
          </a:p>
          <a:p>
            <a:pPr marL="228600" indent="-228600">
              <a:buAutoNum type="arabicPeriod"/>
            </a:pPr>
            <a:r>
              <a:rPr lang="en-US" i="0" dirty="0"/>
              <a:t>Now we move each centroids to the middle of the points in its cluster – based on the </a:t>
            </a:r>
            <a:r>
              <a:rPr lang="en-US" i="1" dirty="0"/>
              <a:t>mean</a:t>
            </a:r>
            <a:r>
              <a:rPr lang="en-US" i="0" dirty="0"/>
              <a:t> distance. </a:t>
            </a:r>
            <a:r>
              <a:rPr lang="en-US" i="1" dirty="0"/>
              <a:t>{The centroid points are moved to the center of the flowers in their cluster}</a:t>
            </a:r>
          </a:p>
          <a:p>
            <a:pPr marL="228600" indent="-228600">
              <a:buAutoNum type="arabicPeriod"/>
            </a:pPr>
            <a:r>
              <a:rPr lang="en-US" i="0" dirty="0"/>
              <a:t>Now that the centroids have moved, some sample points might be nearer to a different centroid from the one they're currently allocated to; so we reallocate the samples to their nearest centroid. </a:t>
            </a:r>
            <a:r>
              <a:rPr lang="en-US" i="1" dirty="0"/>
              <a:t>{The cluster shapes are redrawn to reflect the flowers that are now closest to each centroid}</a:t>
            </a:r>
            <a:endParaRPr lang="en-US" i="0" dirty="0"/>
          </a:p>
          <a:p>
            <a:pPr marL="228600" indent="-228600">
              <a:buAutoNum type="arabicPeriod"/>
            </a:pPr>
            <a:r>
              <a:rPr lang="en-US" i="0" dirty="0"/>
              <a:t>And then we just repeat the process until the clusters are stable, or we reach a pre-determined maximum number of iterations. In this case, the clusters soon stabilize as well-separated groups of related flowers. </a:t>
            </a:r>
            <a:r>
              <a:rPr lang="en-US" i="1" dirty="0"/>
              <a:t>{The centroids are iteratively moved to the middle of their cluster and the clusters reallocated until a stable set of separated clusters is defined and the centroids are fixed in the middle of their flowers}</a:t>
            </a:r>
          </a:p>
          <a:p>
            <a:pPr marL="228600" indent="-228600">
              <a:buAutoNum type="arabicPeriod"/>
            </a:pPr>
            <a:endParaRPr lang="en-US" i="0" dirty="0"/>
          </a:p>
          <a:p>
            <a:pPr marL="0" indent="0">
              <a:buNone/>
            </a:pPr>
            <a:r>
              <a:rPr lang="en-US" i="0" dirty="0"/>
              <a:t>This clustering technique, which uses </a:t>
            </a:r>
            <a:r>
              <a:rPr lang="en-US" i="1" dirty="0"/>
              <a:t>K</a:t>
            </a:r>
            <a:r>
              <a:rPr lang="en-US" i="0" dirty="0"/>
              <a:t> centroids and moves them to the </a:t>
            </a:r>
            <a:r>
              <a:rPr lang="en-US" i="1" dirty="0"/>
              <a:t>mean</a:t>
            </a:r>
            <a:r>
              <a:rPr lang="en-US" i="0" dirty="0"/>
              <a:t> distance between their data points is known as K-Means clustering.</a:t>
            </a:r>
          </a:p>
          <a:p>
            <a:pPr marL="228600" indent="-228600">
              <a:buAutoNum type="arabicPeriod"/>
            </a:pPr>
            <a:endParaRPr lang="en-US" i="0" dirty="0"/>
          </a:p>
          <a:p>
            <a:endParaRPr lang="en-US" i="0"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7/27/2021 3:26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027895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29489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4.xml"/><Relationship Id="rId4" Type="http://schemas.openxmlformats.org/officeDocument/2006/relationships/image" Target="../media/image20.jpe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4.xml"/><Relationship Id="rId4" Type="http://schemas.openxmlformats.org/officeDocument/2006/relationships/image" Target="../media/image31.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9" name="Picture 8">
            <a:extLst>
              <a:ext uri="{FF2B5EF4-FFF2-40B4-BE49-F238E27FC236}">
                <a16:creationId xmlns:a16="http://schemas.microsoft.com/office/drawing/2014/main" id="{E631573B-58F8-43B4-8E3E-6F895442CB9B}"/>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C381C0FB-0396-463F-9527-BACCE968684E}"/>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55551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01743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12192000" cy="1000664"/>
          </a:xfrm>
          <a:solidFill>
            <a:srgbClr val="0070C0"/>
          </a:solidFill>
        </p:spPr>
        <p:txBody>
          <a:bodyPr anchor="b"/>
          <a:lstStyle>
            <a:lvl1pPr algn="l">
              <a:defRPr sz="6000">
                <a:solidFill>
                  <a:schemeClr val="bg1"/>
                </a:solidFill>
              </a:defRPr>
            </a:lvl1pPr>
          </a:lstStyle>
          <a:p>
            <a:r>
              <a:rPr lang="en-US" dirty="0"/>
              <a:t> Click to edit Master title style</a:t>
            </a:r>
          </a:p>
        </p:txBody>
      </p:sp>
    </p:spTree>
    <p:extLst>
      <p:ext uri="{BB962C8B-B14F-4D97-AF65-F5344CB8AC3E}">
        <p14:creationId xmlns:p14="http://schemas.microsoft.com/office/powerpoint/2010/main" val="5348823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77B5DF3C-6C8F-43BE-92C2-BE4537BFD6E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1173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2"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8C397809-3ACE-4D4E-AD46-9C3195293B59}"/>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89166D5-15A2-4B98-8331-AD06974AE2E8}"/>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09148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0" name="MS logo white - EMF" descr="Microsoft logo white text version">
            <a:extLst>
              <a:ext uri="{FF2B5EF4-FFF2-40B4-BE49-F238E27FC236}">
                <a16:creationId xmlns:a16="http://schemas.microsoft.com/office/drawing/2014/main" id="{CA27734F-A502-4B5B-8EC7-6E115B31C6C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2D0C4B04-9C9F-465F-9951-6B4E6D55422A}"/>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BFBA0094-BABD-45E8-8EA6-9DA003B4CDB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59361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MS logo white - EMF" descr="Microsoft logo white text version">
            <a:extLst>
              <a:ext uri="{FF2B5EF4-FFF2-40B4-BE49-F238E27FC236}">
                <a16:creationId xmlns:a16="http://schemas.microsoft.com/office/drawing/2014/main" id="{CC434C0E-1C79-42AF-9F32-26BBBFEF902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6836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88545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281275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a:extLst>
              <a:ext uri="{FF2B5EF4-FFF2-40B4-BE49-F238E27FC236}">
                <a16:creationId xmlns:a16="http://schemas.microsoft.com/office/drawing/2014/main" id="{EBA4B0D9-E738-4241-851E-02087D63F02F}"/>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739988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E4B8222-5199-4513-8941-5675C42113A9}"/>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461380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5A27FA71-E6D6-496C-95C6-956CF28B81A5}"/>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650275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79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mms &amp; Media 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b="15625"/>
          <a:stretch/>
        </p:blipFill>
        <p:spPr>
          <a:xfrm flipH="1">
            <a:off x="0" y="0"/>
            <a:ext cx="12192000" cy="6858000"/>
          </a:xfrm>
          <a:prstGeom prst="rect">
            <a:avLst/>
          </a:prstGeom>
        </p:spPr>
      </p:pic>
      <p:sp>
        <p:nvSpPr>
          <p:cNvPr id="6" name="Rectangle 5"/>
          <p:cNvSpPr/>
          <p:nvPr/>
        </p:nvSpPr>
        <p:spPr>
          <a:xfrm>
            <a:off x="0" y="0"/>
            <a:ext cx="5404104"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599" y="275423"/>
            <a:ext cx="5175505" cy="3616381"/>
          </a:xfrm>
          <a:noFill/>
        </p:spPr>
        <p:txBody>
          <a:bodyPr vert="horz" lIns="137160" tIns="91440" rIns="137160" bIns="0" rtlCol="0" anchor="b" anchorCtr="0">
            <a:normAutofit/>
          </a:bodyPr>
          <a:lstStyle>
            <a:lvl1pPr algn="l">
              <a:defRPr lang="en-US" sz="4800" b="1" spc="-100" baseline="0" dirty="0">
                <a:solidFill>
                  <a:schemeClr val="bg1"/>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6659" y="7903765"/>
            <a:ext cx="1740540" cy="640080"/>
          </a:xfrm>
          <a:prstGeom prst="rect">
            <a:avLst/>
          </a:prstGeom>
        </p:spPr>
      </p:pic>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pic>
        <p:nvPicPr>
          <p:cNvPr id="14" name="Picture 1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246659" y="5993177"/>
            <a:ext cx="1737792" cy="639069"/>
          </a:xfrm>
          <a:prstGeom prst="rect">
            <a:avLst/>
          </a:prstGeom>
        </p:spPr>
      </p:pic>
    </p:spTree>
    <p:extLst>
      <p:ext uri="{BB962C8B-B14F-4D97-AF65-F5344CB8AC3E}">
        <p14:creationId xmlns:p14="http://schemas.microsoft.com/office/powerpoint/2010/main" val="1506524656"/>
      </p:ext>
    </p:extLst>
  </p:cSld>
  <p:clrMapOvr>
    <a:masterClrMapping/>
  </p:clrMapOvr>
  <p:transition>
    <p:fade/>
  </p:transition>
  <p:extLst>
    <p:ext uri="{DCECCB84-F9BA-43D5-87BE-67443E8EF086}">
      <p15:sldGuideLst xmlns:p15="http://schemas.microsoft.com/office/powerpoint/2012/main">
        <p15:guide id="1" pos="4127">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1696700" cy="914400"/>
          </a:xfrm>
        </p:spPr>
        <p:txBody>
          <a:bodyPr lIns="91440" tIns="0" rIns="0" bIns="0" anchor="t">
            <a:noAutofit/>
          </a:bodyPr>
          <a:lstStyle>
            <a:lvl1pPr>
              <a:lnSpc>
                <a:spcPct val="100000"/>
              </a:lnSpc>
              <a:defRPr sz="4400"/>
            </a:lvl1pPr>
          </a:lstStyle>
          <a:p>
            <a:r>
              <a:rPr lang="en-US" dirty="0"/>
              <a:t>Click to edit Master title style</a:t>
            </a:r>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121805399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1696700" cy="914400"/>
          </a:xfrm>
        </p:spPr>
        <p:txBody>
          <a:bodyPr lIns="91440" tIns="0" rIns="0" bIns="0" anchor="t">
            <a:noAutofit/>
          </a:bodyPr>
          <a:lstStyle>
            <a:lvl1pPr>
              <a:lnSpc>
                <a:spcPct val="100000"/>
              </a:lnSpc>
              <a:defRPr sz="4400"/>
            </a:lvl1pPr>
          </a:lstStyle>
          <a:p>
            <a:r>
              <a:rPr lang="en-US" dirty="0"/>
              <a:t>Click to edit Master title style</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41344980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0"/>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28191592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2717125"/>
            <a:ext cx="3176547" cy="1423751"/>
          </a:xfrm>
          <a:prstGeom prst="rect">
            <a:avLst/>
          </a:prstGeom>
        </p:spPr>
      </p:pic>
    </p:spTree>
    <p:extLst>
      <p:ext uri="{BB962C8B-B14F-4D97-AF65-F5344CB8AC3E}">
        <p14:creationId xmlns:p14="http://schemas.microsoft.com/office/powerpoint/2010/main" val="305498505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Azure Technical Trainer Role Based Training</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40638479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Azure Technical Trainer Role Based Training</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6540387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064379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4231438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343100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16896321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316315172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5806199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306095909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59983304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86865992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Medium: body copy Segoe UI Regular 14/18</a:t>
            </a:r>
          </a:p>
        </p:txBody>
      </p:sp>
    </p:spTree>
    <p:extLst>
      <p:ext uri="{BB962C8B-B14F-4D97-AF65-F5344CB8AC3E}">
        <p14:creationId xmlns:p14="http://schemas.microsoft.com/office/powerpoint/2010/main" val="350103549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214518670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48219494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7577643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29488437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87557332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39251391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8185349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4619422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8960297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90149666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72551963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9808608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420297144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42729533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0325321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05074139"/>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55994" y="556381"/>
            <a:ext cx="11303917" cy="813819"/>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14161630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dirty="0"/>
              <a:t>Picture</a:t>
            </a:r>
          </a:p>
        </p:txBody>
      </p:sp>
    </p:spTree>
    <p:extLst>
      <p:ext uri="{BB962C8B-B14F-4D97-AF65-F5344CB8AC3E}">
        <p14:creationId xmlns:p14="http://schemas.microsoft.com/office/powerpoint/2010/main" val="135456737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theme" Target="../theme/theme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image" Target="../media/image4.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4.xml"/><Relationship Id="rId7" Type="http://schemas.openxmlformats.org/officeDocument/2006/relationships/image" Target="../media/image6.png"/><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theme" Target="../theme/theme3.xml"/><Relationship Id="rId5" Type="http://schemas.openxmlformats.org/officeDocument/2006/relationships/slideLayout" Target="../slideLayouts/slideLayout56.xml"/><Relationship Id="rId4"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29" Type="http://schemas.openxmlformats.org/officeDocument/2006/relationships/slideLayout" Target="../slideLayouts/slideLayout85.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32" Type="http://schemas.openxmlformats.org/officeDocument/2006/relationships/image" Target="../media/image11.png"/><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slideLayout" Target="../slideLayouts/slideLayout84.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31" Type="http://schemas.openxmlformats.org/officeDocument/2006/relationships/theme" Target="../theme/theme4.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 Id="rId30"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10" r:id="rId1"/>
    <p:sldLayoutId id="2147484580" r:id="rId2"/>
    <p:sldLayoutId id="2147484609" r:id="rId3"/>
    <p:sldLayoutId id="2147484741" r:id="rId4"/>
    <p:sldLayoutId id="2147484240" r:id="rId5"/>
    <p:sldLayoutId id="2147484241" r:id="rId6"/>
    <p:sldLayoutId id="2147484474" r:id="rId7"/>
    <p:sldLayoutId id="2147484245" r:id="rId8"/>
    <p:sldLayoutId id="2147484247" r:id="rId9"/>
    <p:sldLayoutId id="2147484639" r:id="rId10"/>
    <p:sldLayoutId id="2147484603" r:id="rId11"/>
    <p:sldLayoutId id="2147484700" r:id="rId12"/>
    <p:sldLayoutId id="2147484701" r:id="rId13"/>
    <p:sldLayoutId id="2147484702" r:id="rId14"/>
    <p:sldLayoutId id="2147484249" r:id="rId15"/>
    <p:sldLayoutId id="2147484640" r:id="rId16"/>
    <p:sldLayoutId id="2147484582" r:id="rId17"/>
    <p:sldLayoutId id="2147484641" r:id="rId18"/>
    <p:sldLayoutId id="2147484584" r:id="rId19"/>
    <p:sldLayoutId id="2147484583" r:id="rId20"/>
    <p:sldLayoutId id="2147484256" r:id="rId21"/>
    <p:sldLayoutId id="2147484257" r:id="rId22"/>
    <p:sldLayoutId id="2147484585" r:id="rId23"/>
    <p:sldLayoutId id="2147484299" r:id="rId24"/>
    <p:sldLayoutId id="2147484263" r:id="rId25"/>
    <p:sldLayoutId id="2147484742"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645" r:id="rId1"/>
    <p:sldLayoutId id="2147484643" r:id="rId2"/>
    <p:sldLayoutId id="2147484644" r:id="rId3"/>
    <p:sldLayoutId id="2147484646" r:id="rId4"/>
    <p:sldLayoutId id="2147484650" r:id="rId5"/>
    <p:sldLayoutId id="2147484651" r:id="rId6"/>
    <p:sldLayoutId id="2147484652" r:id="rId7"/>
    <p:sldLayoutId id="2147484653" r:id="rId8"/>
    <p:sldLayoutId id="2147484654" r:id="rId9"/>
    <p:sldLayoutId id="2147484655" r:id="rId10"/>
    <p:sldLayoutId id="2147484656" r:id="rId11"/>
    <p:sldLayoutId id="2147484738" r:id="rId12"/>
    <p:sldLayoutId id="2147484739" r:id="rId13"/>
    <p:sldLayoutId id="2147484740" r:id="rId14"/>
    <p:sldLayoutId id="2147484660" r:id="rId15"/>
    <p:sldLayoutId id="2147484661" r:id="rId16"/>
    <p:sldLayoutId id="2147484662" r:id="rId17"/>
    <p:sldLayoutId id="2147484663" r:id="rId18"/>
    <p:sldLayoutId id="2147484664" r:id="rId19"/>
    <p:sldLayoutId id="2147484665" r:id="rId20"/>
    <p:sldLayoutId id="2147484666" r:id="rId21"/>
    <p:sldLayoutId id="2147484667" r:id="rId22"/>
    <p:sldLayoutId id="2147484668" r:id="rId23"/>
    <p:sldLayoutId id="2147484669" r:id="rId24"/>
    <p:sldLayoutId id="2147484670"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88"/>
            <a:ext cx="11696700" cy="914400"/>
          </a:xfrm>
          <a:prstGeom prst="rect">
            <a:avLst/>
          </a:prstGeom>
        </p:spPr>
        <p:txBody>
          <a:bodyPr vert="horz" lIns="137160" tIns="91440" rIns="137160" bIns="91440" rtlCol="0" anchor="ctr" anchorCtr="0">
            <a:noAutofit/>
          </a:bodyPr>
          <a:lstStyle/>
          <a:p>
            <a:endParaRPr lang="en-US" dirty="0"/>
          </a:p>
        </p:txBody>
      </p:sp>
      <p:sp>
        <p:nvSpPr>
          <p:cNvPr id="7" name="Footer Placeholder 6"/>
          <p:cNvSpPr>
            <a:spLocks noGrp="1"/>
          </p:cNvSpPr>
          <p:nvPr>
            <p:ph type="ftr" sz="quarter" idx="3"/>
          </p:nvPr>
        </p:nvSpPr>
        <p:spPr>
          <a:xfrm>
            <a:off x="228600" y="6553200"/>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078"/>
            <a:endParaRPr lang="en-US" dirty="0">
              <a:solidFill>
                <a:srgbClr val="505050"/>
              </a:solidFill>
            </a:endParaRPr>
          </a:p>
        </p:txBody>
      </p:sp>
      <p:sp>
        <p:nvSpPr>
          <p:cNvPr id="15" name="Text Placeholder 14"/>
          <p:cNvSpPr>
            <a:spLocks noGrp="1"/>
          </p:cNvSpPr>
          <p:nvPr>
            <p:ph type="body" idx="1"/>
          </p:nvPr>
        </p:nvSpPr>
        <p:spPr>
          <a:xfrm>
            <a:off x="228600" y="1600201"/>
            <a:ext cx="11696700" cy="4559531"/>
          </a:xfrm>
          <a:prstGeom prst="rect">
            <a:avLst/>
          </a:prstGeom>
        </p:spPr>
        <p:txBody>
          <a:bodyPr vert="horz" lIns="137160" tIns="91440" rIns="137160" bIns="13716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553200"/>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pic>
        <p:nvPicPr>
          <p:cNvPr id="6" name="Picture 5"/>
          <p:cNvPicPr>
            <a:picLocks noChangeAspect="1"/>
          </p:cNvPicPr>
          <p:nvPr/>
        </p:nvPicPr>
        <p:blipFill>
          <a:blip r:embed="rId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69569924"/>
      </p:ext>
    </p:extLst>
  </p:cSld>
  <p:clrMap bg1="lt1" tx1="dk1" bg2="lt2" tx2="dk2" accent1="accent1" accent2="accent2" accent3="accent3" accent4="accent4" accent5="accent5" accent6="accent6" hlink="hlink" folHlink="folHlink"/>
  <p:sldLayoutIdLst>
    <p:sldLayoutId id="2147484744" r:id="rId1"/>
    <p:sldLayoutId id="2147484745" r:id="rId2"/>
    <p:sldLayoutId id="2147484746" r:id="rId3"/>
    <p:sldLayoutId id="2147484747" r:id="rId4"/>
    <p:sldLayoutId id="2147484748" r:id="rId5"/>
  </p:sldLayoutIdLst>
  <p:transition>
    <p:fade/>
  </p:transition>
  <p:hf hdr="0" ftr="0" dt="0"/>
  <p:txStyles>
    <p:titleStyle>
      <a:lvl1pPr marL="0" algn="l" defTabSz="1088078" rtl="0" eaLnBrk="1" latinLnBrk="0" hangingPunct="1">
        <a:lnSpc>
          <a:spcPct val="90000"/>
        </a:lnSpc>
        <a:spcBef>
          <a:spcPct val="0"/>
        </a:spcBef>
        <a:buNone/>
        <a:defRPr lang="en-US" sz="44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078" rtl="0" eaLnBrk="1" latinLnBrk="0" hangingPunct="1">
        <a:defRPr sz="2200" kern="1200">
          <a:solidFill>
            <a:schemeClr val="tx1"/>
          </a:solidFill>
          <a:latin typeface="+mn-lt"/>
          <a:ea typeface="+mn-ea"/>
          <a:cs typeface="+mn-cs"/>
        </a:defRPr>
      </a:lvl1pPr>
      <a:lvl2pPr marL="544040" algn="l" defTabSz="1088078" rtl="0" eaLnBrk="1" latinLnBrk="0" hangingPunct="1">
        <a:defRPr sz="2200" kern="1200">
          <a:solidFill>
            <a:schemeClr val="tx1"/>
          </a:solidFill>
          <a:latin typeface="+mn-lt"/>
          <a:ea typeface="+mn-ea"/>
          <a:cs typeface="+mn-cs"/>
        </a:defRPr>
      </a:lvl2pPr>
      <a:lvl3pPr marL="1088078" algn="l" defTabSz="1088078" rtl="0" eaLnBrk="1" latinLnBrk="0" hangingPunct="1">
        <a:defRPr sz="2200" kern="1200">
          <a:solidFill>
            <a:schemeClr val="tx1"/>
          </a:solidFill>
          <a:latin typeface="+mn-lt"/>
          <a:ea typeface="+mn-ea"/>
          <a:cs typeface="+mn-cs"/>
        </a:defRPr>
      </a:lvl3pPr>
      <a:lvl4pPr marL="1632118" algn="l" defTabSz="1088078" rtl="0" eaLnBrk="1" latinLnBrk="0" hangingPunct="1">
        <a:defRPr sz="2200" kern="1200">
          <a:solidFill>
            <a:schemeClr val="tx1"/>
          </a:solidFill>
          <a:latin typeface="+mn-lt"/>
          <a:ea typeface="+mn-ea"/>
          <a:cs typeface="+mn-cs"/>
        </a:defRPr>
      </a:lvl4pPr>
      <a:lvl5pPr marL="2176156" algn="l" defTabSz="1088078" rtl="0" eaLnBrk="1" latinLnBrk="0" hangingPunct="1">
        <a:defRPr sz="2200" kern="1200">
          <a:solidFill>
            <a:schemeClr val="tx1"/>
          </a:solidFill>
          <a:latin typeface="+mn-lt"/>
          <a:ea typeface="+mn-ea"/>
          <a:cs typeface="+mn-cs"/>
        </a:defRPr>
      </a:lvl5pPr>
      <a:lvl6pPr marL="2720196" algn="l" defTabSz="1088078" rtl="0" eaLnBrk="1" latinLnBrk="0" hangingPunct="1">
        <a:defRPr sz="2200" kern="1200">
          <a:solidFill>
            <a:schemeClr val="tx1"/>
          </a:solidFill>
          <a:latin typeface="+mn-lt"/>
          <a:ea typeface="+mn-ea"/>
          <a:cs typeface="+mn-cs"/>
        </a:defRPr>
      </a:lvl6pPr>
      <a:lvl7pPr marL="3264234" algn="l" defTabSz="1088078" rtl="0" eaLnBrk="1" latinLnBrk="0" hangingPunct="1">
        <a:defRPr sz="2200" kern="1200">
          <a:solidFill>
            <a:schemeClr val="tx1"/>
          </a:solidFill>
          <a:latin typeface="+mn-lt"/>
          <a:ea typeface="+mn-ea"/>
          <a:cs typeface="+mn-cs"/>
        </a:defRPr>
      </a:lvl7pPr>
      <a:lvl8pPr marL="3808274" algn="l" defTabSz="1088078" rtl="0" eaLnBrk="1" latinLnBrk="0" hangingPunct="1">
        <a:defRPr sz="2200" kern="1200">
          <a:solidFill>
            <a:schemeClr val="tx1"/>
          </a:solidFill>
          <a:latin typeface="+mn-lt"/>
          <a:ea typeface="+mn-ea"/>
          <a:cs typeface="+mn-cs"/>
        </a:defRPr>
      </a:lvl8pPr>
      <a:lvl9pPr marL="4352314" algn="l" defTabSz="1088078" rtl="0" eaLnBrk="1" latinLnBrk="0" hangingPunct="1">
        <a:defRPr sz="22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551">
          <p15:clr>
            <a:srgbClr val="5ACBF0"/>
          </p15:clr>
        </p15:guide>
        <p15:guide id="2" pos="4127">
          <p15:clr>
            <a:srgbClr val="5ACBF0"/>
          </p15:clr>
        </p15:guide>
        <p15:guide id="3" orient="horz" pos="1872">
          <p15:clr>
            <a:srgbClr val="5ACBF0"/>
          </p15:clr>
        </p15:guide>
        <p15:guide id="4" orient="horz" pos="2448">
          <p15:clr>
            <a:srgbClr val="5ACBF0"/>
          </p15:clr>
        </p15:guide>
        <p15:guide id="5" pos="3839">
          <p15:clr>
            <a:srgbClr val="F26B43"/>
          </p15:clr>
        </p15:guide>
        <p15:guide id="6" orient="horz" pos="2160">
          <p15:clr>
            <a:srgbClr val="F26B43"/>
          </p15:clr>
        </p15:guide>
        <p15:guide id="7" orient="horz" pos="816">
          <p15:clr>
            <a:srgbClr val="F26B43"/>
          </p15:clr>
        </p15:guide>
        <p15:guide id="8" orient="horz" pos="1008">
          <p15:clr>
            <a:srgbClr val="F26B43"/>
          </p15:clr>
        </p15:guide>
        <p15:guide id="52" pos="2976">
          <p15:clr>
            <a:srgbClr val="5ACBF0"/>
          </p15:clr>
        </p15:guide>
        <p15:guide id="53" pos="2424">
          <p15:clr>
            <a:srgbClr val="5ACBF0"/>
          </p15:clr>
        </p15:guide>
        <p15:guide id="54" pos="1848">
          <p15:clr>
            <a:srgbClr val="5ACBF0"/>
          </p15:clr>
        </p15:guide>
        <p15:guide id="55" pos="1296">
          <p15:clr>
            <a:srgbClr val="5ACBF0"/>
          </p15:clr>
        </p15:guide>
        <p15:guide id="56" pos="720">
          <p15:clr>
            <a:srgbClr val="5ACBF0"/>
          </p15:clr>
        </p15:guide>
        <p15:guide id="57" pos="144">
          <p15:clr>
            <a:srgbClr val="5ACBF0"/>
          </p15:clr>
        </p15:guide>
        <p15:guide id="58" pos="4680">
          <p15:clr>
            <a:srgbClr val="5ACBF0"/>
          </p15:clr>
        </p15:guide>
        <p15:guide id="59" pos="5256">
          <p15:clr>
            <a:srgbClr val="5ACBF0"/>
          </p15:clr>
        </p15:guide>
        <p15:guide id="60" pos="5808">
          <p15:clr>
            <a:srgbClr val="5ACBF0"/>
          </p15:clr>
        </p15:guide>
        <p15:guide id="61" pos="6384">
          <p15:clr>
            <a:srgbClr val="5ACBF0"/>
          </p15:clr>
        </p15:guide>
        <p15:guide id="62" pos="6936">
          <p15:clr>
            <a:srgbClr val="5ACBF0"/>
          </p15:clr>
        </p15:guide>
        <p15:guide id="63" pos="7512">
          <p15:clr>
            <a:srgbClr val="5ACBF0"/>
          </p15:clr>
        </p15:guide>
        <p15:guide id="64" orient="horz" pos="168">
          <p15:clr>
            <a:srgbClr val="5ACBF0"/>
          </p15:clr>
        </p15:guide>
        <p15:guide id="65" orient="horz" pos="744">
          <p15:clr>
            <a:srgbClr val="5ACBF0"/>
          </p15:clr>
        </p15:guide>
        <p15:guide id="66" orient="horz" pos="1320">
          <p15:clr>
            <a:srgbClr val="5ACBF0"/>
          </p15:clr>
        </p15:guide>
        <p15:guide id="67" orient="horz" pos="3000">
          <p15:clr>
            <a:srgbClr val="5ACBF0"/>
          </p15:clr>
        </p15:guide>
        <p15:guide id="68" orient="horz" pos="3576">
          <p15:clr>
            <a:srgbClr val="5ACBF0"/>
          </p15:clr>
        </p15:guide>
        <p15:guide id="69" orient="horz" pos="4128">
          <p15:clr>
            <a:srgbClr val="5ACBF0"/>
          </p15:clr>
        </p15:guide>
        <p15:guide id="70" pos="240">
          <p15:clr>
            <a:srgbClr val="F26B43"/>
          </p15:clr>
        </p15:guide>
        <p15:guide id="71" pos="7440">
          <p15:clr>
            <a:srgbClr val="F26B43"/>
          </p15:clr>
        </p15:guide>
        <p15:guide id="72" orient="horz" pos="264">
          <p15:clr>
            <a:srgbClr val="F26B43"/>
          </p15:clr>
        </p15:guide>
        <p15:guide id="73" orient="horz" pos="40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98767987"/>
      </p:ext>
    </p:extLst>
  </p:cSld>
  <p:clrMap bg1="lt1" tx1="dk1" bg2="lt2" tx2="dk2" accent1="accent1" accent2="accent2" accent3="accent3" accent4="accent4" accent5="accent5" accent6="accent6" hlink="hlink" folHlink="folHlink"/>
  <p:sldLayoutIdLst>
    <p:sldLayoutId id="2147484750" r:id="rId1"/>
    <p:sldLayoutId id="2147484751" r:id="rId2"/>
    <p:sldLayoutId id="2147484752" r:id="rId3"/>
    <p:sldLayoutId id="2147484753" r:id="rId4"/>
    <p:sldLayoutId id="2147484754" r:id="rId5"/>
    <p:sldLayoutId id="2147484755" r:id="rId6"/>
    <p:sldLayoutId id="2147484756" r:id="rId7"/>
    <p:sldLayoutId id="2147484757" r:id="rId8"/>
    <p:sldLayoutId id="2147484758" r:id="rId9"/>
    <p:sldLayoutId id="2147484759" r:id="rId10"/>
    <p:sldLayoutId id="2147484760" r:id="rId11"/>
    <p:sldLayoutId id="2147484761" r:id="rId12"/>
    <p:sldLayoutId id="2147484762" r:id="rId13"/>
    <p:sldLayoutId id="2147484763" r:id="rId14"/>
    <p:sldLayoutId id="2147484764" r:id="rId15"/>
    <p:sldLayoutId id="2147484765" r:id="rId16"/>
    <p:sldLayoutId id="2147484766" r:id="rId17"/>
    <p:sldLayoutId id="2147484767" r:id="rId18"/>
    <p:sldLayoutId id="2147484768" r:id="rId19"/>
    <p:sldLayoutId id="2147484769" r:id="rId20"/>
    <p:sldLayoutId id="2147484770" r:id="rId21"/>
    <p:sldLayoutId id="2147484771" r:id="rId22"/>
    <p:sldLayoutId id="2147484772" r:id="rId23"/>
    <p:sldLayoutId id="2147484773" r:id="rId24"/>
    <p:sldLayoutId id="2147484774" r:id="rId25"/>
    <p:sldLayoutId id="2147484775" r:id="rId26"/>
    <p:sldLayoutId id="2147484776" r:id="rId27"/>
    <p:sldLayoutId id="2147484777" r:id="rId28"/>
    <p:sldLayoutId id="2147484778" r:id="rId29"/>
    <p:sldLayoutId id="2147484779" r:id="rId30"/>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62.xml"/></Relationships>
</file>

<file path=ppt/slides/_rels/slide10.xml.rels><?xml version="1.0" encoding="UTF-8" standalone="yes"?>
<Relationships xmlns="http://schemas.openxmlformats.org/package/2006/relationships"><Relationship Id="rId8" Type="http://schemas.openxmlformats.org/officeDocument/2006/relationships/image" Target="../media/image103.svg"/><Relationship Id="rId13" Type="http://schemas.openxmlformats.org/officeDocument/2006/relationships/image" Target="../media/image108.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7.svg"/><Relationship Id="rId2" Type="http://schemas.openxmlformats.org/officeDocument/2006/relationships/notesSlide" Target="../notesSlides/notesSlide10.xml"/><Relationship Id="rId16" Type="http://schemas.openxmlformats.org/officeDocument/2006/relationships/image" Target="../media/image111.svg"/><Relationship Id="rId1" Type="http://schemas.openxmlformats.org/officeDocument/2006/relationships/slideLayout" Target="../slideLayouts/slideLayout6.xml"/><Relationship Id="rId6" Type="http://schemas.openxmlformats.org/officeDocument/2006/relationships/image" Target="../media/image101.svg"/><Relationship Id="rId11" Type="http://schemas.openxmlformats.org/officeDocument/2006/relationships/image" Target="../media/image106.png"/><Relationship Id="rId5" Type="http://schemas.openxmlformats.org/officeDocument/2006/relationships/image" Target="../media/image100.png"/><Relationship Id="rId15" Type="http://schemas.openxmlformats.org/officeDocument/2006/relationships/image" Target="../media/image110.png"/><Relationship Id="rId10" Type="http://schemas.openxmlformats.org/officeDocument/2006/relationships/image" Target="../media/image105.svg"/><Relationship Id="rId4" Type="http://schemas.openxmlformats.org/officeDocument/2006/relationships/image" Target="../media/image99.svg"/><Relationship Id="rId9" Type="http://schemas.openxmlformats.org/officeDocument/2006/relationships/image" Target="../media/image104.png"/><Relationship Id="rId14" Type="http://schemas.openxmlformats.org/officeDocument/2006/relationships/image" Target="../media/image109.svg"/></Relationships>
</file>

<file path=ppt/slides/_rels/slide1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117.svg"/><Relationship Id="rId3" Type="http://schemas.openxmlformats.org/officeDocument/2006/relationships/image" Target="../media/image113.png"/><Relationship Id="rId7" Type="http://schemas.openxmlformats.org/officeDocument/2006/relationships/image" Target="../media/image116.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09.svg"/><Relationship Id="rId5" Type="http://schemas.openxmlformats.org/officeDocument/2006/relationships/image" Target="../media/image115.png"/><Relationship Id="rId10" Type="http://schemas.openxmlformats.org/officeDocument/2006/relationships/image" Target="../media/image119.svg"/><Relationship Id="rId4" Type="http://schemas.openxmlformats.org/officeDocument/2006/relationships/image" Target="../media/image114.svg"/><Relationship Id="rId9" Type="http://schemas.openxmlformats.org/officeDocument/2006/relationships/image" Target="../media/image118.png"/></Relationships>
</file>

<file path=ppt/slides/_rels/slide1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69.xml"/><Relationship Id="rId4" Type="http://schemas.openxmlformats.org/officeDocument/2006/relationships/image" Target="../media/image35.svg"/></Relationships>
</file>

<file path=ppt/slides/_rels/slide1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6.xml"/><Relationship Id="rId1" Type="http://schemas.openxmlformats.org/officeDocument/2006/relationships/slideLayout" Target="../slideLayouts/slideLayout69.xml"/><Relationship Id="rId4" Type="http://schemas.openxmlformats.org/officeDocument/2006/relationships/image" Target="../media/image122.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9.xml"/></Relationships>
</file>

<file path=ppt/slides/_rels/slide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69.xml"/><Relationship Id="rId4" Type="http://schemas.openxmlformats.org/officeDocument/2006/relationships/image" Target="../media/image35.svg"/></Relationships>
</file>

<file path=ppt/slides/_rels/slide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75.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5.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50.png"/><Relationship Id="rId18" Type="http://schemas.openxmlformats.org/officeDocument/2006/relationships/image" Target="../media/image55.sv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17" Type="http://schemas.openxmlformats.org/officeDocument/2006/relationships/image" Target="../media/image54.png"/><Relationship Id="rId2" Type="http://schemas.openxmlformats.org/officeDocument/2006/relationships/notesSlide" Target="../notesSlides/notesSlide5.xml"/><Relationship Id="rId16" Type="http://schemas.openxmlformats.org/officeDocument/2006/relationships/image" Target="../media/image53.svg"/><Relationship Id="rId1" Type="http://schemas.openxmlformats.org/officeDocument/2006/relationships/slideLayout" Target="../slideLayouts/slideLayout6.xml"/><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 Id="rId14" Type="http://schemas.openxmlformats.org/officeDocument/2006/relationships/image" Target="../media/image51.svg"/></Relationships>
</file>

<file path=ppt/slides/_rels/slide6.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59.svg"/><Relationship Id="rId11" Type="http://schemas.openxmlformats.org/officeDocument/2006/relationships/chart" Target="../charts/chart1.xml"/><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62.png"/></Relationships>
</file>

<file path=ppt/slides/_rels/slide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svg"/><Relationship Id="rId18" Type="http://schemas.openxmlformats.org/officeDocument/2006/relationships/image" Target="../media/image77.svg"/><Relationship Id="rId3" Type="http://schemas.openxmlformats.org/officeDocument/2006/relationships/chart" Target="../charts/chart3.xml"/><Relationship Id="rId7" Type="http://schemas.openxmlformats.org/officeDocument/2006/relationships/image" Target="../media/image67.svg"/><Relationship Id="rId12" Type="http://schemas.openxmlformats.org/officeDocument/2006/relationships/image" Target="../media/image72.png"/><Relationship Id="rId17" Type="http://schemas.openxmlformats.org/officeDocument/2006/relationships/image" Target="../media/image76.png"/><Relationship Id="rId2" Type="http://schemas.openxmlformats.org/officeDocument/2006/relationships/notesSlide" Target="../notesSlides/notesSlide7.xml"/><Relationship Id="rId16" Type="http://schemas.openxmlformats.org/officeDocument/2006/relationships/chart" Target="../charts/chart4.xml"/><Relationship Id="rId20" Type="http://schemas.openxmlformats.org/officeDocument/2006/relationships/image" Target="../media/image79.svg"/><Relationship Id="rId1" Type="http://schemas.openxmlformats.org/officeDocument/2006/relationships/slideLayout" Target="../slideLayouts/slideLayout6.xml"/><Relationship Id="rId6" Type="http://schemas.openxmlformats.org/officeDocument/2006/relationships/image" Target="../media/image66.png"/><Relationship Id="rId11" Type="http://schemas.openxmlformats.org/officeDocument/2006/relationships/image" Target="../media/image71.svg"/><Relationship Id="rId5" Type="http://schemas.openxmlformats.org/officeDocument/2006/relationships/image" Target="../media/image65.svg"/><Relationship Id="rId15" Type="http://schemas.openxmlformats.org/officeDocument/2006/relationships/image" Target="../media/image75.svg"/><Relationship Id="rId10" Type="http://schemas.openxmlformats.org/officeDocument/2006/relationships/image" Target="../media/image70.png"/><Relationship Id="rId19" Type="http://schemas.openxmlformats.org/officeDocument/2006/relationships/image" Target="../media/image78.png"/><Relationship Id="rId4" Type="http://schemas.openxmlformats.org/officeDocument/2006/relationships/image" Target="../media/image64.png"/><Relationship Id="rId9" Type="http://schemas.openxmlformats.org/officeDocument/2006/relationships/image" Target="../media/image69.svg"/><Relationship Id="rId14" Type="http://schemas.openxmlformats.org/officeDocument/2006/relationships/image" Target="../media/image74.png"/></Relationships>
</file>

<file path=ppt/slides/_rels/slide8.xml.rels><?xml version="1.0" encoding="UTF-8" standalone="yes"?>
<Relationships xmlns="http://schemas.openxmlformats.org/package/2006/relationships"><Relationship Id="rId8" Type="http://schemas.openxmlformats.org/officeDocument/2006/relationships/image" Target="../media/image85.svg"/><Relationship Id="rId13" Type="http://schemas.openxmlformats.org/officeDocument/2006/relationships/image" Target="../media/image90.png"/><Relationship Id="rId18" Type="http://schemas.openxmlformats.org/officeDocument/2006/relationships/image" Target="../media/image95.svg"/><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89.svg"/><Relationship Id="rId17" Type="http://schemas.openxmlformats.org/officeDocument/2006/relationships/image" Target="../media/image94.png"/><Relationship Id="rId2" Type="http://schemas.openxmlformats.org/officeDocument/2006/relationships/notesSlide" Target="../notesSlides/notesSlide8.xml"/><Relationship Id="rId16" Type="http://schemas.openxmlformats.org/officeDocument/2006/relationships/image" Target="../media/image93.svg"/><Relationship Id="rId1" Type="http://schemas.openxmlformats.org/officeDocument/2006/relationships/slideLayout" Target="../slideLayouts/slideLayout5.xml"/><Relationship Id="rId6" Type="http://schemas.openxmlformats.org/officeDocument/2006/relationships/image" Target="../media/image83.svg"/><Relationship Id="rId11" Type="http://schemas.openxmlformats.org/officeDocument/2006/relationships/image" Target="../media/image88.png"/><Relationship Id="rId5" Type="http://schemas.openxmlformats.org/officeDocument/2006/relationships/image" Target="../media/image82.png"/><Relationship Id="rId15" Type="http://schemas.openxmlformats.org/officeDocument/2006/relationships/image" Target="../media/image92.png"/><Relationship Id="rId10" Type="http://schemas.openxmlformats.org/officeDocument/2006/relationships/image" Target="../media/image87.svg"/><Relationship Id="rId4" Type="http://schemas.openxmlformats.org/officeDocument/2006/relationships/image" Target="../media/image81.svg"/><Relationship Id="rId9" Type="http://schemas.openxmlformats.org/officeDocument/2006/relationships/image" Target="../media/image86.png"/><Relationship Id="rId14" Type="http://schemas.openxmlformats.org/officeDocument/2006/relationships/image" Target="../media/image91.svg"/></Relationships>
</file>

<file path=ppt/slides/_rels/slide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xml"/><Relationship Id="rId1" Type="http://schemas.openxmlformats.org/officeDocument/2006/relationships/slideLayout" Target="../slideLayouts/slideLayout75.xml"/><Relationship Id="rId4" Type="http://schemas.openxmlformats.org/officeDocument/2006/relationships/image" Target="../media/image9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618" y="487"/>
            <a:ext cx="5973790" cy="6857027"/>
          </a:xfrm>
          <a:prstGeom prst="rect">
            <a:avLst/>
          </a:prstGeom>
        </p:spPr>
      </p:pic>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428682" y="2141946"/>
            <a:ext cx="5428936" cy="2183479"/>
          </a:xfrm>
        </p:spPr>
        <p:txBody>
          <a:bodyPr/>
          <a:lstStyle/>
          <a:p>
            <a:r>
              <a:rPr lang="en-US" dirty="0"/>
              <a:t>AI-900</a:t>
            </a:r>
            <a:br>
              <a:rPr lang="en-US" dirty="0"/>
            </a:br>
            <a:r>
              <a:rPr lang="en-US" dirty="0"/>
              <a:t>Azure AI Fundamentals</a:t>
            </a:r>
          </a:p>
        </p:txBody>
      </p:sp>
    </p:spTree>
    <p:extLst>
      <p:ext uri="{BB962C8B-B14F-4D97-AF65-F5344CB8AC3E}">
        <p14:creationId xmlns:p14="http://schemas.microsoft.com/office/powerpoint/2010/main" val="301864198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A190D-6CCB-4934-99BA-D1254CEE689F}"/>
              </a:ext>
            </a:extLst>
          </p:cNvPr>
          <p:cNvSpPr>
            <a:spLocks noGrp="1"/>
          </p:cNvSpPr>
          <p:nvPr>
            <p:ph type="title"/>
          </p:nvPr>
        </p:nvSpPr>
        <p:spPr/>
        <p:txBody>
          <a:bodyPr/>
          <a:lstStyle/>
          <a:p>
            <a:r>
              <a:rPr lang="en-US"/>
              <a:t>What is Azure Machine Learning?</a:t>
            </a:r>
          </a:p>
        </p:txBody>
      </p:sp>
      <p:sp>
        <p:nvSpPr>
          <p:cNvPr id="3" name="Text Placeholder 2">
            <a:extLst>
              <a:ext uri="{FF2B5EF4-FFF2-40B4-BE49-F238E27FC236}">
                <a16:creationId xmlns:a16="http://schemas.microsoft.com/office/drawing/2014/main" id="{3F950954-AC3B-4750-AE6D-5F61D4A99443}"/>
              </a:ext>
            </a:extLst>
          </p:cNvPr>
          <p:cNvSpPr>
            <a:spLocks noGrp="1"/>
          </p:cNvSpPr>
          <p:nvPr>
            <p:ph type="body" sz="quarter" idx="10"/>
          </p:nvPr>
        </p:nvSpPr>
        <p:spPr>
          <a:xfrm>
            <a:off x="584200" y="1435497"/>
            <a:ext cx="11018520" cy="430887"/>
          </a:xfrm>
        </p:spPr>
        <p:txBody>
          <a:bodyPr/>
          <a:lstStyle/>
          <a:p>
            <a:pPr marL="0" indent="0">
              <a:buNone/>
            </a:pPr>
            <a:r>
              <a:rPr lang="en-US"/>
              <a:t>A cloud-based platform for machine learning</a:t>
            </a:r>
          </a:p>
        </p:txBody>
      </p:sp>
      <p:grpSp>
        <p:nvGrpSpPr>
          <p:cNvPr id="36" name="Azure">
            <a:extLst>
              <a:ext uri="{FF2B5EF4-FFF2-40B4-BE49-F238E27FC236}">
                <a16:creationId xmlns:a16="http://schemas.microsoft.com/office/drawing/2014/main" id="{2BE09858-F4F5-4B3A-9A12-ED657E7D44AC}"/>
              </a:ext>
            </a:extLst>
          </p:cNvPr>
          <p:cNvGrpSpPr/>
          <p:nvPr/>
        </p:nvGrpSpPr>
        <p:grpSpPr>
          <a:xfrm>
            <a:off x="2697189" y="635729"/>
            <a:ext cx="7063104" cy="7063104"/>
            <a:chOff x="2697189" y="635729"/>
            <a:chExt cx="7063104" cy="7063104"/>
          </a:xfrm>
        </p:grpSpPr>
        <p:pic>
          <p:nvPicPr>
            <p:cNvPr id="15" name="Graphic 14" descr="Cloud">
              <a:extLst>
                <a:ext uri="{FF2B5EF4-FFF2-40B4-BE49-F238E27FC236}">
                  <a16:creationId xmlns:a16="http://schemas.microsoft.com/office/drawing/2014/main" id="{722228F1-5408-42B3-8B16-99B52A3574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97189" y="635729"/>
              <a:ext cx="7063104" cy="7063104"/>
            </a:xfrm>
            <a:prstGeom prst="rect">
              <a:avLst/>
            </a:prstGeom>
          </p:spPr>
        </p:pic>
        <p:sp>
          <p:nvSpPr>
            <p:cNvPr id="16" name="TextBox 15">
              <a:extLst>
                <a:ext uri="{FF2B5EF4-FFF2-40B4-BE49-F238E27FC236}">
                  <a16:creationId xmlns:a16="http://schemas.microsoft.com/office/drawing/2014/main" id="{19885E0B-B5AE-4269-97F1-41E0D75D10FE}"/>
                </a:ext>
              </a:extLst>
            </p:cNvPr>
            <p:cNvSpPr txBox="1"/>
            <p:nvPr/>
          </p:nvSpPr>
          <p:spPr>
            <a:xfrm>
              <a:off x="5225024" y="5930043"/>
              <a:ext cx="2126993"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Azure Subscription</a:t>
              </a:r>
            </a:p>
          </p:txBody>
        </p:sp>
      </p:grpSp>
      <p:grpSp>
        <p:nvGrpSpPr>
          <p:cNvPr id="37" name="Azure ML Workspace">
            <a:extLst>
              <a:ext uri="{FF2B5EF4-FFF2-40B4-BE49-F238E27FC236}">
                <a16:creationId xmlns:a16="http://schemas.microsoft.com/office/drawing/2014/main" id="{E748AAF7-A689-4008-8899-A581F1775F9D}"/>
              </a:ext>
            </a:extLst>
          </p:cNvPr>
          <p:cNvGrpSpPr/>
          <p:nvPr/>
        </p:nvGrpSpPr>
        <p:grpSpPr>
          <a:xfrm>
            <a:off x="4471895" y="3429001"/>
            <a:ext cx="3501833" cy="2244159"/>
            <a:chOff x="4471895" y="3429001"/>
            <a:chExt cx="3501833" cy="2244159"/>
          </a:xfrm>
        </p:grpSpPr>
        <p:sp>
          <p:nvSpPr>
            <p:cNvPr id="17" name="Rectangle: Rounded Corners 16">
              <a:extLst>
                <a:ext uri="{FF2B5EF4-FFF2-40B4-BE49-F238E27FC236}">
                  <a16:creationId xmlns:a16="http://schemas.microsoft.com/office/drawing/2014/main" id="{B095BCD2-1A8F-42A5-B5E5-76771B765E04}"/>
                </a:ext>
              </a:extLst>
            </p:cNvPr>
            <p:cNvSpPr/>
            <p:nvPr/>
          </p:nvSpPr>
          <p:spPr bwMode="auto">
            <a:xfrm>
              <a:off x="4603315" y="3429001"/>
              <a:ext cx="3370413" cy="1911742"/>
            </a:xfrm>
            <a:prstGeom prst="roundRect">
              <a:avLst/>
            </a:prstGeom>
            <a:noFill/>
            <a:ln w="7620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CC8DB942-6F7D-412E-A738-492BB67B9DD5}"/>
                </a:ext>
              </a:extLst>
            </p:cNvPr>
            <p:cNvSpPr txBox="1"/>
            <p:nvPr/>
          </p:nvSpPr>
          <p:spPr>
            <a:xfrm>
              <a:off x="5197594" y="5365383"/>
              <a:ext cx="2380332"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Azure ML Workspace</a:t>
              </a:r>
            </a:p>
          </p:txBody>
        </p:sp>
        <p:pic>
          <p:nvPicPr>
            <p:cNvPr id="20" name="Graphic 19" descr="Flask">
              <a:extLst>
                <a:ext uri="{FF2B5EF4-FFF2-40B4-BE49-F238E27FC236}">
                  <a16:creationId xmlns:a16="http://schemas.microsoft.com/office/drawing/2014/main" id="{90571D50-433A-4E10-81D8-493B2DB50D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71895" y="4831589"/>
              <a:ext cx="914400" cy="841571"/>
            </a:xfrm>
            <a:prstGeom prst="rect">
              <a:avLst/>
            </a:prstGeom>
          </p:spPr>
        </p:pic>
      </p:grpSp>
      <p:grpSp>
        <p:nvGrpSpPr>
          <p:cNvPr id="38" name="Compute">
            <a:extLst>
              <a:ext uri="{FF2B5EF4-FFF2-40B4-BE49-F238E27FC236}">
                <a16:creationId xmlns:a16="http://schemas.microsoft.com/office/drawing/2014/main" id="{BD878A1E-D149-4915-9DFE-E1E1A3343990}"/>
              </a:ext>
            </a:extLst>
          </p:cNvPr>
          <p:cNvGrpSpPr/>
          <p:nvPr/>
        </p:nvGrpSpPr>
        <p:grpSpPr>
          <a:xfrm>
            <a:off x="4946319" y="3553344"/>
            <a:ext cx="741874" cy="803522"/>
            <a:chOff x="4946319" y="3553344"/>
            <a:chExt cx="741874" cy="803522"/>
          </a:xfrm>
        </p:grpSpPr>
        <p:pic>
          <p:nvPicPr>
            <p:cNvPr id="28" name="Graphic 27" descr="Server">
              <a:extLst>
                <a:ext uri="{FF2B5EF4-FFF2-40B4-BE49-F238E27FC236}">
                  <a16:creationId xmlns:a16="http://schemas.microsoft.com/office/drawing/2014/main" id="{748E26EE-54CE-49AC-806E-E19C72898AB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46319" y="3553344"/>
              <a:ext cx="647742" cy="647742"/>
            </a:xfrm>
            <a:prstGeom prst="rect">
              <a:avLst/>
            </a:prstGeom>
          </p:spPr>
        </p:pic>
        <p:sp>
          <p:nvSpPr>
            <p:cNvPr id="31" name="TextBox 30">
              <a:extLst>
                <a:ext uri="{FF2B5EF4-FFF2-40B4-BE49-F238E27FC236}">
                  <a16:creationId xmlns:a16="http://schemas.microsoft.com/office/drawing/2014/main" id="{63154537-0F3C-49B4-9702-31E53255FFEE}"/>
                </a:ext>
              </a:extLst>
            </p:cNvPr>
            <p:cNvSpPr txBox="1"/>
            <p:nvPr/>
          </p:nvSpPr>
          <p:spPr>
            <a:xfrm>
              <a:off x="4957031" y="4141422"/>
              <a:ext cx="731162" cy="215444"/>
            </a:xfrm>
            <a:prstGeom prst="rect">
              <a:avLst/>
            </a:prstGeom>
            <a:noFill/>
          </p:spPr>
          <p:txBody>
            <a:bodyPr wrap="none" lIns="0" tIns="0" rIns="0" bIns="0" rtlCol="0">
              <a:spAutoFit/>
            </a:bodyPr>
            <a:lstStyle/>
            <a:p>
              <a:pPr algn="l"/>
              <a:r>
                <a:rPr lang="en-US" sz="1400">
                  <a:gradFill>
                    <a:gsLst>
                      <a:gs pos="2917">
                        <a:schemeClr val="tx1"/>
                      </a:gs>
                      <a:gs pos="30000">
                        <a:schemeClr val="tx1"/>
                      </a:gs>
                    </a:gsLst>
                    <a:lin ang="5400000" scaled="0"/>
                  </a:gradFill>
                </a:rPr>
                <a:t>Compute</a:t>
              </a:r>
            </a:p>
          </p:txBody>
        </p:sp>
      </p:grpSp>
      <p:grpSp>
        <p:nvGrpSpPr>
          <p:cNvPr id="39" name="Data">
            <a:extLst>
              <a:ext uri="{FF2B5EF4-FFF2-40B4-BE49-F238E27FC236}">
                <a16:creationId xmlns:a16="http://schemas.microsoft.com/office/drawing/2014/main" id="{3332A2F6-6D0C-4E32-B67C-4C709BA95EFC}"/>
              </a:ext>
            </a:extLst>
          </p:cNvPr>
          <p:cNvGrpSpPr/>
          <p:nvPr/>
        </p:nvGrpSpPr>
        <p:grpSpPr>
          <a:xfrm>
            <a:off x="5284543" y="4403824"/>
            <a:ext cx="647742" cy="780104"/>
            <a:chOff x="5284543" y="4403824"/>
            <a:chExt cx="647742" cy="780104"/>
          </a:xfrm>
        </p:grpSpPr>
        <p:pic>
          <p:nvPicPr>
            <p:cNvPr id="30" name="Graphic 29" descr="Database">
              <a:extLst>
                <a:ext uri="{FF2B5EF4-FFF2-40B4-BE49-F238E27FC236}">
                  <a16:creationId xmlns:a16="http://schemas.microsoft.com/office/drawing/2014/main" id="{E4AF56EA-0268-4812-8019-29C9139AF92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84543" y="4403824"/>
              <a:ext cx="647742" cy="647742"/>
            </a:xfrm>
            <a:prstGeom prst="rect">
              <a:avLst/>
            </a:prstGeom>
          </p:spPr>
        </p:pic>
        <p:sp>
          <p:nvSpPr>
            <p:cNvPr id="32" name="TextBox 31">
              <a:extLst>
                <a:ext uri="{FF2B5EF4-FFF2-40B4-BE49-F238E27FC236}">
                  <a16:creationId xmlns:a16="http://schemas.microsoft.com/office/drawing/2014/main" id="{68A58436-1AEC-4004-B232-8CDB17845041}"/>
                </a:ext>
              </a:extLst>
            </p:cNvPr>
            <p:cNvSpPr txBox="1"/>
            <p:nvPr/>
          </p:nvSpPr>
          <p:spPr>
            <a:xfrm>
              <a:off x="5423267" y="4968484"/>
              <a:ext cx="370294" cy="215444"/>
            </a:xfrm>
            <a:prstGeom prst="rect">
              <a:avLst/>
            </a:prstGeom>
            <a:noFill/>
          </p:spPr>
          <p:txBody>
            <a:bodyPr wrap="none" lIns="0" tIns="0" rIns="0" bIns="0" rtlCol="0">
              <a:spAutoFit/>
            </a:bodyPr>
            <a:lstStyle/>
            <a:p>
              <a:pPr algn="l"/>
              <a:r>
                <a:rPr lang="en-US" sz="1400">
                  <a:gradFill>
                    <a:gsLst>
                      <a:gs pos="2917">
                        <a:schemeClr val="tx1"/>
                      </a:gs>
                      <a:gs pos="30000">
                        <a:schemeClr val="tx1"/>
                      </a:gs>
                    </a:gsLst>
                    <a:lin ang="5400000" scaled="0"/>
                  </a:gradFill>
                </a:rPr>
                <a:t>Data</a:t>
              </a:r>
            </a:p>
          </p:txBody>
        </p:sp>
      </p:grpSp>
      <p:grpSp>
        <p:nvGrpSpPr>
          <p:cNvPr id="40" name="Experiments">
            <a:extLst>
              <a:ext uri="{FF2B5EF4-FFF2-40B4-BE49-F238E27FC236}">
                <a16:creationId xmlns:a16="http://schemas.microsoft.com/office/drawing/2014/main" id="{3DB5A777-B523-4ADA-BD7F-9C54244BAD54}"/>
              </a:ext>
            </a:extLst>
          </p:cNvPr>
          <p:cNvGrpSpPr/>
          <p:nvPr/>
        </p:nvGrpSpPr>
        <p:grpSpPr>
          <a:xfrm>
            <a:off x="5971228" y="3511326"/>
            <a:ext cx="966611" cy="796752"/>
            <a:chOff x="5971228" y="3511326"/>
            <a:chExt cx="966611" cy="796752"/>
          </a:xfrm>
        </p:grpSpPr>
        <p:pic>
          <p:nvPicPr>
            <p:cNvPr id="24" name="Graphic 23" descr="Scatterplot">
              <a:extLst>
                <a:ext uri="{FF2B5EF4-FFF2-40B4-BE49-F238E27FC236}">
                  <a16:creationId xmlns:a16="http://schemas.microsoft.com/office/drawing/2014/main" id="{3C46C789-80D6-43FE-B993-A592B11C70F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96000" y="3511326"/>
              <a:ext cx="647742" cy="647742"/>
            </a:xfrm>
            <a:prstGeom prst="rect">
              <a:avLst/>
            </a:prstGeom>
          </p:spPr>
        </p:pic>
        <p:sp>
          <p:nvSpPr>
            <p:cNvPr id="33" name="TextBox 32">
              <a:extLst>
                <a:ext uri="{FF2B5EF4-FFF2-40B4-BE49-F238E27FC236}">
                  <a16:creationId xmlns:a16="http://schemas.microsoft.com/office/drawing/2014/main" id="{937F9C02-CA34-40F4-9BD3-2F64852F8545}"/>
                </a:ext>
              </a:extLst>
            </p:cNvPr>
            <p:cNvSpPr txBox="1"/>
            <p:nvPr/>
          </p:nvSpPr>
          <p:spPr>
            <a:xfrm>
              <a:off x="5971228" y="4092634"/>
              <a:ext cx="966611" cy="215444"/>
            </a:xfrm>
            <a:prstGeom prst="rect">
              <a:avLst/>
            </a:prstGeom>
            <a:noFill/>
          </p:spPr>
          <p:txBody>
            <a:bodyPr wrap="none" lIns="0" tIns="0" rIns="0" bIns="0" rtlCol="0">
              <a:spAutoFit/>
            </a:bodyPr>
            <a:lstStyle/>
            <a:p>
              <a:pPr algn="l"/>
              <a:r>
                <a:rPr lang="en-US" sz="1400">
                  <a:gradFill>
                    <a:gsLst>
                      <a:gs pos="2917">
                        <a:schemeClr val="tx1"/>
                      </a:gs>
                      <a:gs pos="30000">
                        <a:schemeClr val="tx1"/>
                      </a:gs>
                    </a:gsLst>
                    <a:lin ang="5400000" scaled="0"/>
                  </a:gradFill>
                </a:rPr>
                <a:t>Experiments</a:t>
              </a:r>
            </a:p>
          </p:txBody>
        </p:sp>
      </p:grpSp>
      <p:grpSp>
        <p:nvGrpSpPr>
          <p:cNvPr id="41" name="Models">
            <a:extLst>
              <a:ext uri="{FF2B5EF4-FFF2-40B4-BE49-F238E27FC236}">
                <a16:creationId xmlns:a16="http://schemas.microsoft.com/office/drawing/2014/main" id="{FF2861D6-EC7D-4CBD-B80A-1B2BB62F5ED7}"/>
              </a:ext>
            </a:extLst>
          </p:cNvPr>
          <p:cNvGrpSpPr/>
          <p:nvPr/>
        </p:nvGrpSpPr>
        <p:grpSpPr>
          <a:xfrm>
            <a:off x="6228741" y="4400402"/>
            <a:ext cx="647742" cy="792765"/>
            <a:chOff x="6228741" y="4400402"/>
            <a:chExt cx="647742" cy="792765"/>
          </a:xfrm>
        </p:grpSpPr>
        <p:pic>
          <p:nvPicPr>
            <p:cNvPr id="26" name="Graphic 25" descr="Network">
              <a:extLst>
                <a:ext uri="{FF2B5EF4-FFF2-40B4-BE49-F238E27FC236}">
                  <a16:creationId xmlns:a16="http://schemas.microsoft.com/office/drawing/2014/main" id="{23D63E38-F04D-4933-8427-1F04F8ABF4A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228741" y="4400402"/>
              <a:ext cx="647742" cy="647742"/>
            </a:xfrm>
            <a:prstGeom prst="rect">
              <a:avLst/>
            </a:prstGeom>
          </p:spPr>
        </p:pic>
        <p:sp>
          <p:nvSpPr>
            <p:cNvPr id="34" name="TextBox 33">
              <a:extLst>
                <a:ext uri="{FF2B5EF4-FFF2-40B4-BE49-F238E27FC236}">
                  <a16:creationId xmlns:a16="http://schemas.microsoft.com/office/drawing/2014/main" id="{2DC5DFB5-DC02-45F6-8B63-97E4C218CA48}"/>
                </a:ext>
              </a:extLst>
            </p:cNvPr>
            <p:cNvSpPr txBox="1"/>
            <p:nvPr/>
          </p:nvSpPr>
          <p:spPr>
            <a:xfrm>
              <a:off x="6258460" y="4977723"/>
              <a:ext cx="588303" cy="215444"/>
            </a:xfrm>
            <a:prstGeom prst="rect">
              <a:avLst/>
            </a:prstGeom>
            <a:noFill/>
          </p:spPr>
          <p:txBody>
            <a:bodyPr wrap="none" lIns="0" tIns="0" rIns="0" bIns="0" rtlCol="0">
              <a:spAutoFit/>
            </a:bodyPr>
            <a:lstStyle/>
            <a:p>
              <a:pPr algn="l"/>
              <a:r>
                <a:rPr lang="en-US" sz="1400">
                  <a:gradFill>
                    <a:gsLst>
                      <a:gs pos="2917">
                        <a:schemeClr val="tx1"/>
                      </a:gs>
                      <a:gs pos="30000">
                        <a:schemeClr val="tx1"/>
                      </a:gs>
                    </a:gsLst>
                    <a:lin ang="5400000" scaled="0"/>
                  </a:gradFill>
                </a:rPr>
                <a:t>Models</a:t>
              </a:r>
            </a:p>
          </p:txBody>
        </p:sp>
      </p:grpSp>
      <p:grpSp>
        <p:nvGrpSpPr>
          <p:cNvPr id="42" name="Services">
            <a:extLst>
              <a:ext uri="{FF2B5EF4-FFF2-40B4-BE49-F238E27FC236}">
                <a16:creationId xmlns:a16="http://schemas.microsoft.com/office/drawing/2014/main" id="{52E157CB-2567-4809-99B1-2EAC271D6A72}"/>
              </a:ext>
            </a:extLst>
          </p:cNvPr>
          <p:cNvGrpSpPr/>
          <p:nvPr/>
        </p:nvGrpSpPr>
        <p:grpSpPr>
          <a:xfrm>
            <a:off x="7138488" y="3929080"/>
            <a:ext cx="682851" cy="778640"/>
            <a:chOff x="7138488" y="3929080"/>
            <a:chExt cx="682851" cy="778640"/>
          </a:xfrm>
        </p:grpSpPr>
        <p:pic>
          <p:nvPicPr>
            <p:cNvPr id="22" name="Graphic 21" descr="Single gear">
              <a:extLst>
                <a:ext uri="{FF2B5EF4-FFF2-40B4-BE49-F238E27FC236}">
                  <a16:creationId xmlns:a16="http://schemas.microsoft.com/office/drawing/2014/main" id="{64BE475E-C33D-43F0-8D39-8D949E2C3BF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38488" y="3929080"/>
              <a:ext cx="647742" cy="647742"/>
            </a:xfrm>
            <a:prstGeom prst="rect">
              <a:avLst/>
            </a:prstGeom>
          </p:spPr>
        </p:pic>
        <p:sp>
          <p:nvSpPr>
            <p:cNvPr id="35" name="TextBox 34">
              <a:extLst>
                <a:ext uri="{FF2B5EF4-FFF2-40B4-BE49-F238E27FC236}">
                  <a16:creationId xmlns:a16="http://schemas.microsoft.com/office/drawing/2014/main" id="{09E63455-2829-44C6-9D82-3EACF5644F55}"/>
                </a:ext>
              </a:extLst>
            </p:cNvPr>
            <p:cNvSpPr txBox="1"/>
            <p:nvPr/>
          </p:nvSpPr>
          <p:spPr>
            <a:xfrm>
              <a:off x="7176162" y="4492276"/>
              <a:ext cx="645177" cy="215444"/>
            </a:xfrm>
            <a:prstGeom prst="rect">
              <a:avLst/>
            </a:prstGeom>
            <a:noFill/>
          </p:spPr>
          <p:txBody>
            <a:bodyPr wrap="none" lIns="0" tIns="0" rIns="0" bIns="0" rtlCol="0">
              <a:spAutoFit/>
            </a:bodyPr>
            <a:lstStyle/>
            <a:p>
              <a:pPr algn="l"/>
              <a:r>
                <a:rPr lang="en-US" sz="1400">
                  <a:gradFill>
                    <a:gsLst>
                      <a:gs pos="2917">
                        <a:schemeClr val="tx1"/>
                      </a:gs>
                      <a:gs pos="30000">
                        <a:schemeClr val="tx1"/>
                      </a:gs>
                    </a:gsLst>
                    <a:lin ang="5400000" scaled="0"/>
                  </a:gradFill>
                </a:rPr>
                <a:t>Services</a:t>
              </a:r>
            </a:p>
          </p:txBody>
        </p:sp>
      </p:grpSp>
    </p:spTree>
    <p:extLst>
      <p:ext uri="{BB962C8B-B14F-4D97-AF65-F5344CB8AC3E}">
        <p14:creationId xmlns:p14="http://schemas.microsoft.com/office/powerpoint/2010/main" val="22345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98A78-BDAC-47F3-B264-1EBD23C6E3E0}"/>
              </a:ext>
            </a:extLst>
          </p:cNvPr>
          <p:cNvSpPr>
            <a:spLocks noGrp="1"/>
          </p:cNvSpPr>
          <p:nvPr>
            <p:ph type="title"/>
          </p:nvPr>
        </p:nvSpPr>
        <p:spPr/>
        <p:txBody>
          <a:bodyPr/>
          <a:lstStyle/>
          <a:p>
            <a:r>
              <a:rPr lang="en-US" dirty="0"/>
              <a:t>Azure Machine Learning Studio </a:t>
            </a:r>
          </a:p>
        </p:txBody>
      </p:sp>
      <p:pic>
        <p:nvPicPr>
          <p:cNvPr id="5" name="Picture 4" descr="Graphical user interface, application, Word&#10;&#10;Description automatically generated">
            <a:extLst>
              <a:ext uri="{FF2B5EF4-FFF2-40B4-BE49-F238E27FC236}">
                <a16:creationId xmlns:a16="http://schemas.microsoft.com/office/drawing/2014/main" id="{38D2CB36-DB23-45BC-A954-09C2030FE9DA}"/>
              </a:ext>
            </a:extLst>
          </p:cNvPr>
          <p:cNvPicPr>
            <a:picLocks noChangeAspect="1"/>
          </p:cNvPicPr>
          <p:nvPr/>
        </p:nvPicPr>
        <p:blipFill>
          <a:blip r:embed="rId3"/>
          <a:stretch>
            <a:fillRect/>
          </a:stretch>
        </p:blipFill>
        <p:spPr>
          <a:xfrm>
            <a:off x="2384031" y="1099129"/>
            <a:ext cx="7130001" cy="5229532"/>
          </a:xfrm>
          <a:prstGeom prst="rect">
            <a:avLst/>
          </a:prstGeom>
        </p:spPr>
      </p:pic>
      <p:sp>
        <p:nvSpPr>
          <p:cNvPr id="6" name="TextBox 5">
            <a:extLst>
              <a:ext uri="{FF2B5EF4-FFF2-40B4-BE49-F238E27FC236}">
                <a16:creationId xmlns:a16="http://schemas.microsoft.com/office/drawing/2014/main" id="{A5B4BC57-BE8D-474D-BCA8-80C24D008A54}"/>
              </a:ext>
            </a:extLst>
          </p:cNvPr>
          <p:cNvSpPr txBox="1"/>
          <p:nvPr/>
        </p:nvSpPr>
        <p:spPr>
          <a:xfrm>
            <a:off x="5335571" y="6416593"/>
            <a:ext cx="1696825" cy="307777"/>
          </a:xfrm>
          <a:prstGeom prst="rect">
            <a:avLst/>
          </a:prstGeom>
          <a:noFill/>
        </p:spPr>
        <p:txBody>
          <a:bodyPr wrap="square" lIns="0" tIns="0" rIns="0" bIns="0" rtlCol="0">
            <a:spAutoFit/>
          </a:bodyPr>
          <a:lstStyle/>
          <a:p>
            <a:pPr algn="l"/>
            <a:r>
              <a:rPr lang="en-US" sz="2000" dirty="0">
                <a:solidFill>
                  <a:srgbClr val="0078D4"/>
                </a:solidFill>
              </a:rPr>
              <a:t>ml.azure.com</a:t>
            </a:r>
          </a:p>
        </p:txBody>
      </p:sp>
    </p:spTree>
    <p:extLst>
      <p:ext uri="{BB962C8B-B14F-4D97-AF65-F5344CB8AC3E}">
        <p14:creationId xmlns:p14="http://schemas.microsoft.com/office/powerpoint/2010/main" val="273849550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9D90D-F501-4192-9D15-3DEBBC8FC1AB}"/>
              </a:ext>
            </a:extLst>
          </p:cNvPr>
          <p:cNvSpPr>
            <a:spLocks noGrp="1"/>
          </p:cNvSpPr>
          <p:nvPr>
            <p:ph type="title"/>
          </p:nvPr>
        </p:nvSpPr>
        <p:spPr/>
        <p:txBody>
          <a:bodyPr/>
          <a:lstStyle/>
          <a:p>
            <a:r>
              <a:rPr lang="en-US" dirty="0"/>
              <a:t>Automated Machine Learning</a:t>
            </a:r>
          </a:p>
        </p:txBody>
      </p:sp>
      <p:sp>
        <p:nvSpPr>
          <p:cNvPr id="3" name="Text Placeholder 2">
            <a:extLst>
              <a:ext uri="{FF2B5EF4-FFF2-40B4-BE49-F238E27FC236}">
                <a16:creationId xmlns:a16="http://schemas.microsoft.com/office/drawing/2014/main" id="{C5F96413-E78D-4D05-A7E4-6F98A31DADA5}"/>
              </a:ext>
            </a:extLst>
          </p:cNvPr>
          <p:cNvSpPr>
            <a:spLocks noGrp="1"/>
          </p:cNvSpPr>
          <p:nvPr>
            <p:ph type="body" sz="quarter" idx="10"/>
          </p:nvPr>
        </p:nvSpPr>
        <p:spPr>
          <a:xfrm>
            <a:off x="586740" y="2029229"/>
            <a:ext cx="11018520" cy="800219"/>
          </a:xfrm>
        </p:spPr>
        <p:txBody>
          <a:bodyPr/>
          <a:lstStyle/>
          <a:p>
            <a:r>
              <a:rPr lang="en-US" dirty="0"/>
              <a:t>Takes the hard work out of machine learning</a:t>
            </a:r>
          </a:p>
          <a:p>
            <a:pPr lvl="1"/>
            <a:r>
              <a:rPr lang="en-US" dirty="0"/>
              <a:t>Supply the data and desired model type, and let Azure Machine Learning find the best model</a:t>
            </a:r>
          </a:p>
        </p:txBody>
      </p:sp>
      <p:grpSp>
        <p:nvGrpSpPr>
          <p:cNvPr id="17" name="Group 16" descr="A table of data is fed into a box containing cogs and a regression chart, which produces a model.">
            <a:extLst>
              <a:ext uri="{FF2B5EF4-FFF2-40B4-BE49-F238E27FC236}">
                <a16:creationId xmlns:a16="http://schemas.microsoft.com/office/drawing/2014/main" id="{772314E8-09B7-4CBA-AAF8-E243D0BE0116}"/>
              </a:ext>
            </a:extLst>
          </p:cNvPr>
          <p:cNvGrpSpPr/>
          <p:nvPr/>
        </p:nvGrpSpPr>
        <p:grpSpPr>
          <a:xfrm>
            <a:off x="2780679" y="3376246"/>
            <a:ext cx="6630642" cy="1899138"/>
            <a:chOff x="2393673" y="3376246"/>
            <a:chExt cx="6630642" cy="1899138"/>
          </a:xfrm>
        </p:grpSpPr>
        <p:sp>
          <p:nvSpPr>
            <p:cNvPr id="12" name="Rectangle: Rounded Corners 11">
              <a:extLst>
                <a:ext uri="{FF2B5EF4-FFF2-40B4-BE49-F238E27FC236}">
                  <a16:creationId xmlns:a16="http://schemas.microsoft.com/office/drawing/2014/main" id="{D09E38AA-376C-44C9-898E-47D11A4166D4}"/>
                </a:ext>
              </a:extLst>
            </p:cNvPr>
            <p:cNvSpPr/>
            <p:nvPr/>
          </p:nvSpPr>
          <p:spPr bwMode="auto">
            <a:xfrm>
              <a:off x="4656619" y="3376246"/>
              <a:ext cx="2447566" cy="189913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descr="Scatterplot">
              <a:extLst>
                <a:ext uri="{FF2B5EF4-FFF2-40B4-BE49-F238E27FC236}">
                  <a16:creationId xmlns:a16="http://schemas.microsoft.com/office/drawing/2014/main" id="{41B77AB6-7DF8-4D54-BE5A-4A1B004A17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8980" y="4149658"/>
              <a:ext cx="914400" cy="914400"/>
            </a:xfrm>
            <a:prstGeom prst="rect">
              <a:avLst/>
            </a:prstGeom>
          </p:spPr>
        </p:pic>
        <p:pic>
          <p:nvPicPr>
            <p:cNvPr id="7" name="Graphic 6" descr="Network">
              <a:extLst>
                <a:ext uri="{FF2B5EF4-FFF2-40B4-BE49-F238E27FC236}">
                  <a16:creationId xmlns:a16="http://schemas.microsoft.com/office/drawing/2014/main" id="{ED236AFF-97BF-49DE-848C-80095EBE09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09915" y="3753630"/>
              <a:ext cx="914400" cy="914400"/>
            </a:xfrm>
            <a:prstGeom prst="rect">
              <a:avLst/>
            </a:prstGeom>
          </p:spPr>
        </p:pic>
        <p:pic>
          <p:nvPicPr>
            <p:cNvPr id="9" name="Graphic 8" descr="Gears">
              <a:extLst>
                <a:ext uri="{FF2B5EF4-FFF2-40B4-BE49-F238E27FC236}">
                  <a16:creationId xmlns:a16="http://schemas.microsoft.com/office/drawing/2014/main" id="{9E679EB3-2C18-4D61-8DA0-0BC1599224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14896" y="3467699"/>
              <a:ext cx="1641006" cy="1641006"/>
            </a:xfrm>
            <a:prstGeom prst="rect">
              <a:avLst/>
            </a:prstGeom>
          </p:spPr>
        </p:pic>
        <p:pic>
          <p:nvPicPr>
            <p:cNvPr id="11" name="Graphic 10" descr="Table">
              <a:extLst>
                <a:ext uri="{FF2B5EF4-FFF2-40B4-BE49-F238E27FC236}">
                  <a16:creationId xmlns:a16="http://schemas.microsoft.com/office/drawing/2014/main" id="{949EA612-A7BC-4742-99EE-E4A4E787A72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93673" y="3577883"/>
              <a:ext cx="1420638" cy="1420638"/>
            </a:xfrm>
            <a:prstGeom prst="rect">
              <a:avLst/>
            </a:prstGeom>
          </p:spPr>
        </p:pic>
        <p:sp>
          <p:nvSpPr>
            <p:cNvPr id="13" name="Arrow: Right 12">
              <a:extLst>
                <a:ext uri="{FF2B5EF4-FFF2-40B4-BE49-F238E27FC236}">
                  <a16:creationId xmlns:a16="http://schemas.microsoft.com/office/drawing/2014/main" id="{4BDFEEA5-8E8D-497C-BEF9-80C64271980C}"/>
                </a:ext>
              </a:extLst>
            </p:cNvPr>
            <p:cNvSpPr/>
            <p:nvPr/>
          </p:nvSpPr>
          <p:spPr bwMode="auto">
            <a:xfrm>
              <a:off x="3823562" y="3985746"/>
              <a:ext cx="729780" cy="60491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Arrow: Right 13">
              <a:extLst>
                <a:ext uri="{FF2B5EF4-FFF2-40B4-BE49-F238E27FC236}">
                  <a16:creationId xmlns:a16="http://schemas.microsoft.com/office/drawing/2014/main" id="{734C2E44-B0BF-46A2-9A6C-0E00A509BB72}"/>
                </a:ext>
              </a:extLst>
            </p:cNvPr>
            <p:cNvSpPr/>
            <p:nvPr/>
          </p:nvSpPr>
          <p:spPr bwMode="auto">
            <a:xfrm>
              <a:off x="7295096" y="3985745"/>
              <a:ext cx="729780" cy="60491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BC014186-B7C8-4F4F-AFE8-6BD220C12D62}"/>
                </a:ext>
              </a:extLst>
            </p:cNvPr>
            <p:cNvSpPr txBox="1"/>
            <p:nvPr/>
          </p:nvSpPr>
          <p:spPr>
            <a:xfrm>
              <a:off x="2841099" y="4690744"/>
              <a:ext cx="525785"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Data</a:t>
              </a:r>
            </a:p>
          </p:txBody>
        </p:sp>
        <p:sp>
          <p:nvSpPr>
            <p:cNvPr id="16" name="TextBox 15">
              <a:extLst>
                <a:ext uri="{FF2B5EF4-FFF2-40B4-BE49-F238E27FC236}">
                  <a16:creationId xmlns:a16="http://schemas.microsoft.com/office/drawing/2014/main" id="{22156082-001B-4086-9471-AAEAE06733E6}"/>
                </a:ext>
              </a:extLst>
            </p:cNvPr>
            <p:cNvSpPr txBox="1"/>
            <p:nvPr/>
          </p:nvSpPr>
          <p:spPr>
            <a:xfrm>
              <a:off x="8215787" y="4590656"/>
              <a:ext cx="72936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Model</a:t>
              </a:r>
            </a:p>
          </p:txBody>
        </p:sp>
      </p:grpSp>
    </p:spTree>
    <p:extLst>
      <p:ext uri="{BB962C8B-B14F-4D97-AF65-F5344CB8AC3E}">
        <p14:creationId xmlns:p14="http://schemas.microsoft.com/office/powerpoint/2010/main" val="382272190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5468E-D63C-4C68-A572-C1D115961198}"/>
              </a:ext>
            </a:extLst>
          </p:cNvPr>
          <p:cNvSpPr>
            <a:spLocks noGrp="1"/>
          </p:cNvSpPr>
          <p:nvPr>
            <p:ph type="title"/>
          </p:nvPr>
        </p:nvSpPr>
        <p:spPr/>
        <p:txBody>
          <a:bodyPr/>
          <a:lstStyle/>
          <a:p>
            <a:r>
              <a:rPr lang="en-US" dirty="0"/>
              <a:t>Azure Machine Learning </a:t>
            </a:r>
            <a:r>
              <a:rPr lang="en-US" i="1" dirty="0"/>
              <a:t>designer</a:t>
            </a:r>
          </a:p>
        </p:txBody>
      </p:sp>
      <p:sp>
        <p:nvSpPr>
          <p:cNvPr id="3" name="Text Placeholder 2">
            <a:extLst>
              <a:ext uri="{FF2B5EF4-FFF2-40B4-BE49-F238E27FC236}">
                <a16:creationId xmlns:a16="http://schemas.microsoft.com/office/drawing/2014/main" id="{24B55D9C-6178-47D3-B91A-DB30B35CD2C2}"/>
              </a:ext>
            </a:extLst>
          </p:cNvPr>
          <p:cNvSpPr>
            <a:spLocks noGrp="1"/>
          </p:cNvSpPr>
          <p:nvPr>
            <p:ph type="body" sz="quarter" idx="10"/>
          </p:nvPr>
        </p:nvSpPr>
        <p:spPr>
          <a:xfrm>
            <a:off x="584200" y="1435497"/>
            <a:ext cx="11018520" cy="430887"/>
          </a:xfrm>
        </p:spPr>
        <p:txBody>
          <a:bodyPr/>
          <a:lstStyle/>
          <a:p>
            <a:r>
              <a:rPr lang="en-US" dirty="0"/>
              <a:t>Visual tool for creating a machine learning </a:t>
            </a:r>
            <a:r>
              <a:rPr lang="en-US" i="1" dirty="0"/>
              <a:t>pipeline</a:t>
            </a:r>
          </a:p>
        </p:txBody>
      </p:sp>
      <p:sp>
        <p:nvSpPr>
          <p:cNvPr id="4" name="TextBox 3">
            <a:extLst>
              <a:ext uri="{FF2B5EF4-FFF2-40B4-BE49-F238E27FC236}">
                <a16:creationId xmlns:a16="http://schemas.microsoft.com/office/drawing/2014/main" id="{E00D355F-648D-46BF-9FD4-8B1FA78BA47F}"/>
              </a:ext>
            </a:extLst>
          </p:cNvPr>
          <p:cNvSpPr txBox="1"/>
          <p:nvPr/>
        </p:nvSpPr>
        <p:spPr>
          <a:xfrm>
            <a:off x="584200" y="2904978"/>
            <a:ext cx="4586068" cy="2585323"/>
          </a:xfrm>
          <a:prstGeom prst="rect">
            <a:avLst/>
          </a:prstGeom>
          <a:noFill/>
        </p:spPr>
        <p:txBody>
          <a:bodyPr wrap="square" lIns="0" tIns="0" rIns="0" bIns="0" rtlCol="0">
            <a:spAutoFit/>
          </a:bodyPr>
          <a:lstStyle/>
          <a:p>
            <a:pPr marL="457200" indent="-457200" algn="l">
              <a:buAutoNum type="arabicPeriod"/>
            </a:pPr>
            <a:r>
              <a:rPr lang="en-US" sz="2400" dirty="0">
                <a:gradFill>
                  <a:gsLst>
                    <a:gs pos="2917">
                      <a:schemeClr val="tx1"/>
                    </a:gs>
                    <a:gs pos="30000">
                      <a:schemeClr val="tx1"/>
                    </a:gs>
                  </a:gsLst>
                  <a:lin ang="5400000" scaled="0"/>
                </a:gradFill>
              </a:rPr>
              <a:t>Use a </a:t>
            </a:r>
            <a:r>
              <a:rPr lang="en-US" sz="2400" i="1" dirty="0">
                <a:gradFill>
                  <a:gsLst>
                    <a:gs pos="2917">
                      <a:schemeClr val="tx1"/>
                    </a:gs>
                    <a:gs pos="30000">
                      <a:schemeClr val="tx1"/>
                    </a:gs>
                  </a:gsLst>
                  <a:lin ang="5400000" scaled="0"/>
                </a:gradFill>
              </a:rPr>
              <a:t>training</a:t>
            </a:r>
            <a:r>
              <a:rPr lang="en-US" sz="2400" dirty="0">
                <a:gradFill>
                  <a:gsLst>
                    <a:gs pos="2917">
                      <a:schemeClr val="tx1"/>
                    </a:gs>
                    <a:gs pos="30000">
                      <a:schemeClr val="tx1"/>
                    </a:gs>
                  </a:gsLst>
                  <a:lin ang="5400000" scaled="0"/>
                </a:gradFill>
              </a:rPr>
              <a:t> </a:t>
            </a:r>
            <a:r>
              <a:rPr lang="en-US" sz="2400" i="1" dirty="0">
                <a:gradFill>
                  <a:gsLst>
                    <a:gs pos="2917">
                      <a:schemeClr val="tx1"/>
                    </a:gs>
                    <a:gs pos="30000">
                      <a:schemeClr val="tx1"/>
                    </a:gs>
                  </a:gsLst>
                  <a:lin ang="5400000" scaled="0"/>
                </a:gradFill>
              </a:rPr>
              <a:t>pipeline</a:t>
            </a:r>
            <a:r>
              <a:rPr lang="en-US" sz="2400" dirty="0">
                <a:gradFill>
                  <a:gsLst>
                    <a:gs pos="2917">
                      <a:schemeClr val="tx1"/>
                    </a:gs>
                    <a:gs pos="30000">
                      <a:schemeClr val="tx1"/>
                    </a:gs>
                  </a:gsLst>
                  <a:lin ang="5400000" scaled="0"/>
                </a:gradFill>
              </a:rPr>
              <a:t> to train and evaluate a model</a:t>
            </a:r>
          </a:p>
          <a:p>
            <a:pPr marL="457200" indent="-457200" algn="l">
              <a:buAutoNum type="arabicPeriod"/>
            </a:pPr>
            <a:r>
              <a:rPr lang="en-US" sz="2400" dirty="0">
                <a:gradFill>
                  <a:gsLst>
                    <a:gs pos="2917">
                      <a:schemeClr val="tx1"/>
                    </a:gs>
                    <a:gs pos="30000">
                      <a:schemeClr val="tx1"/>
                    </a:gs>
                  </a:gsLst>
                  <a:lin ang="5400000" scaled="0"/>
                </a:gradFill>
              </a:rPr>
              <a:t>Create an </a:t>
            </a:r>
            <a:r>
              <a:rPr lang="en-US" sz="2400" i="1" dirty="0">
                <a:gradFill>
                  <a:gsLst>
                    <a:gs pos="2917">
                      <a:schemeClr val="tx1"/>
                    </a:gs>
                    <a:gs pos="30000">
                      <a:schemeClr val="tx1"/>
                    </a:gs>
                  </a:gsLst>
                  <a:lin ang="5400000" scaled="0"/>
                </a:gradFill>
              </a:rPr>
              <a:t>inference pipeline </a:t>
            </a:r>
            <a:r>
              <a:rPr lang="en-US" sz="2400" dirty="0">
                <a:gradFill>
                  <a:gsLst>
                    <a:gs pos="2917">
                      <a:schemeClr val="tx1"/>
                    </a:gs>
                    <a:gs pos="30000">
                      <a:schemeClr val="tx1"/>
                    </a:gs>
                  </a:gsLst>
                  <a:lin ang="5400000" scaled="0"/>
                </a:gradFill>
              </a:rPr>
              <a:t>to predict labels from new data</a:t>
            </a:r>
          </a:p>
          <a:p>
            <a:pPr marL="457200" indent="-457200" algn="l">
              <a:buAutoNum type="arabicPeriod"/>
            </a:pPr>
            <a:r>
              <a:rPr lang="en-US" sz="2400" dirty="0">
                <a:gradFill>
                  <a:gsLst>
                    <a:gs pos="2917">
                      <a:schemeClr val="tx1"/>
                    </a:gs>
                    <a:gs pos="30000">
                      <a:schemeClr val="tx1"/>
                    </a:gs>
                  </a:gsLst>
                  <a:lin ang="5400000" scaled="0"/>
                </a:gradFill>
              </a:rPr>
              <a:t>Deploy the inference pipeline as a </a:t>
            </a:r>
            <a:r>
              <a:rPr lang="en-US" sz="2400" i="1" dirty="0">
                <a:gradFill>
                  <a:gsLst>
                    <a:gs pos="2917">
                      <a:schemeClr val="tx1"/>
                    </a:gs>
                    <a:gs pos="30000">
                      <a:schemeClr val="tx1"/>
                    </a:gs>
                  </a:gsLst>
                  <a:lin ang="5400000" scaled="0"/>
                </a:gradFill>
              </a:rPr>
              <a:t>service </a:t>
            </a:r>
            <a:r>
              <a:rPr lang="en-US" sz="2400" dirty="0">
                <a:gradFill>
                  <a:gsLst>
                    <a:gs pos="2917">
                      <a:schemeClr val="tx1"/>
                    </a:gs>
                    <a:gs pos="30000">
                      <a:schemeClr val="tx1"/>
                    </a:gs>
                  </a:gsLst>
                  <a:lin ang="5400000" scaled="0"/>
                </a:gradFill>
              </a:rPr>
              <a:t>for apps to use</a:t>
            </a:r>
          </a:p>
          <a:p>
            <a:pPr marL="457200" indent="-457200" algn="l">
              <a:buAutoNum type="arabicPeriod"/>
            </a:pPr>
            <a:endParaRPr lang="en-US" sz="2400" dirty="0" err="1">
              <a:gradFill>
                <a:gsLst>
                  <a:gs pos="2917">
                    <a:schemeClr val="tx1"/>
                  </a:gs>
                  <a:gs pos="30000">
                    <a:schemeClr val="tx1"/>
                  </a:gs>
                </a:gsLst>
                <a:lin ang="5400000" scaled="0"/>
              </a:gradFill>
            </a:endParaRPr>
          </a:p>
        </p:txBody>
      </p:sp>
      <p:pic>
        <p:nvPicPr>
          <p:cNvPr id="7" name="Picture 6">
            <a:extLst>
              <a:ext uri="{FF2B5EF4-FFF2-40B4-BE49-F238E27FC236}">
                <a16:creationId xmlns:a16="http://schemas.microsoft.com/office/drawing/2014/main" id="{1E1EA849-E3A6-458C-9536-1403FE982852}"/>
              </a:ext>
            </a:extLst>
          </p:cNvPr>
          <p:cNvPicPr>
            <a:picLocks noChangeAspect="1"/>
          </p:cNvPicPr>
          <p:nvPr/>
        </p:nvPicPr>
        <p:blipFill>
          <a:blip r:embed="rId3"/>
          <a:stretch>
            <a:fillRect/>
          </a:stretch>
        </p:blipFill>
        <p:spPr>
          <a:xfrm>
            <a:off x="5660661" y="1933125"/>
            <a:ext cx="5883766" cy="470701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2306558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1A46FEA3-1B91-4E4A-ACF3-646FCADC4DB9}"/>
              </a:ext>
            </a:extLst>
          </p:cNvPr>
          <p:cNvSpPr>
            <a:spLocks noGrp="1"/>
          </p:cNvSpPr>
          <p:nvPr>
            <p:ph type="title"/>
          </p:nvPr>
        </p:nvSpPr>
        <p:spPr>
          <a:xfrm>
            <a:off x="98770" y="1262615"/>
            <a:ext cx="5638743" cy="1538884"/>
          </a:xfrm>
        </p:spPr>
        <p:txBody>
          <a:bodyPr anchor="b"/>
          <a:lstStyle/>
          <a:p>
            <a:r>
              <a:rPr lang="en-US" dirty="0"/>
              <a:t>Lab</a:t>
            </a:r>
            <a:br>
              <a:rPr lang="en-US" dirty="0"/>
            </a:br>
            <a:r>
              <a:rPr lang="en-US" sz="3600" dirty="0">
                <a:solidFill>
                  <a:schemeClr val="accent2"/>
                </a:solidFill>
              </a:rPr>
              <a:t>Azure Machine Learning</a:t>
            </a:r>
            <a:endParaRPr lang="en-US" dirty="0">
              <a:solidFill>
                <a:schemeClr val="accent2"/>
              </a:solidFill>
            </a:endParaRPr>
          </a:p>
        </p:txBody>
      </p:sp>
      <p:sp>
        <p:nvSpPr>
          <p:cNvPr id="4" name="TextBox 3">
            <a:extLst>
              <a:ext uri="{FF2B5EF4-FFF2-40B4-BE49-F238E27FC236}">
                <a16:creationId xmlns:a16="http://schemas.microsoft.com/office/drawing/2014/main" id="{48151B37-00D6-4C66-B3FE-194A14529800}"/>
              </a:ext>
            </a:extLst>
          </p:cNvPr>
          <p:cNvSpPr txBox="1"/>
          <p:nvPr/>
        </p:nvSpPr>
        <p:spPr>
          <a:xfrm>
            <a:off x="246599" y="2967732"/>
            <a:ext cx="5562543" cy="1231106"/>
          </a:xfrm>
          <a:prstGeom prst="rect">
            <a:avLst/>
          </a:prstGeom>
          <a:noFill/>
        </p:spPr>
        <p:style>
          <a:lnRef idx="0">
            <a:scrgbClr r="0" g="0" b="0"/>
          </a:lnRef>
          <a:fillRef idx="0">
            <a:scrgbClr r="0" g="0" b="0"/>
          </a:fillRef>
          <a:effectRef idx="0">
            <a:scrgbClr r="0" g="0" b="0"/>
          </a:effectRef>
          <a:fontRef idx="major"/>
        </p:style>
        <p:txBody>
          <a:bodyPr wrap="square" lIns="0" tIns="0" rIns="0" bIns="0" rtlCol="0">
            <a:spAutoFit/>
          </a:bodyPr>
          <a:lstStyle/>
          <a:p>
            <a:pPr marL="457200" marR="0" lvl="0" indent="-457200" defTabSz="914400" eaLnBrk="1" fontAlgn="auto" latinLnBrk="0" hangingPunct="1">
              <a:lnSpc>
                <a:spcPct val="100000"/>
              </a:lnSpc>
              <a:spcBef>
                <a:spcPts val="0"/>
              </a:spcBef>
              <a:spcAft>
                <a:spcPts val="0"/>
              </a:spcAft>
              <a:buClrTx/>
              <a:buSzTx/>
              <a:buFontTx/>
              <a:buAutoNum type="arabicPeriod"/>
              <a:tabLst/>
              <a:defRPr/>
            </a:pPr>
            <a:r>
              <a:rPr lang="en-US" sz="2000" kern="0" dirty="0">
                <a:gradFill>
                  <a:gsLst>
                    <a:gs pos="2917">
                      <a:srgbClr val="1A1A1A"/>
                    </a:gs>
                    <a:gs pos="30000">
                      <a:srgbClr val="1A1A1A"/>
                    </a:gs>
                  </a:gsLst>
                  <a:lin ang="5400000" scaled="0"/>
                </a:gradFill>
                <a:latin typeface="+mn-lt"/>
              </a:rPr>
              <a:t>Launch the </a:t>
            </a:r>
            <a:r>
              <a:rPr lang="en-US" sz="2000" kern="0">
                <a:gradFill>
                  <a:gsLst>
                    <a:gs pos="2917">
                      <a:srgbClr val="1A1A1A"/>
                    </a:gs>
                    <a:gs pos="30000">
                      <a:srgbClr val="1A1A1A"/>
                    </a:gs>
                  </a:gsLst>
                  <a:lin ang="5400000" scaled="0"/>
                </a:gradFill>
                <a:latin typeface="+mn-lt"/>
              </a:rPr>
              <a:t>hosted environment.</a:t>
            </a:r>
            <a:endParaRPr lang="en-US" sz="2000" kern="0" dirty="0">
              <a:gradFill>
                <a:gsLst>
                  <a:gs pos="2917">
                    <a:srgbClr val="1A1A1A"/>
                  </a:gs>
                  <a:gs pos="30000">
                    <a:srgbClr val="1A1A1A"/>
                  </a:gs>
                </a:gsLst>
                <a:lin ang="5400000" scaled="0"/>
              </a:gradFill>
              <a:latin typeface="+mn-lt"/>
            </a:endParaRPr>
          </a:p>
          <a:p>
            <a:pPr marL="457200" marR="0" lvl="0" indent="-457200" defTabSz="914400" eaLnBrk="1" fontAlgn="auto" latinLnBrk="0" hangingPunct="1">
              <a:lnSpc>
                <a:spcPct val="100000"/>
              </a:lnSpc>
              <a:spcBef>
                <a:spcPts val="0"/>
              </a:spcBef>
              <a:spcAft>
                <a:spcPts val="0"/>
              </a:spcAft>
              <a:buClrTx/>
              <a:buSzTx/>
              <a:buFontTx/>
              <a:buAutoNum type="arabicPeriod"/>
              <a:tabLst/>
              <a:defRPr/>
            </a:pPr>
            <a:r>
              <a:rPr lang="en-US" sz="2000" kern="0" dirty="0">
                <a:gradFill>
                  <a:gsLst>
                    <a:gs pos="2917">
                      <a:srgbClr val="1A1A1A"/>
                    </a:gs>
                    <a:gs pos="30000">
                      <a:srgbClr val="1A1A1A"/>
                    </a:gs>
                  </a:gsLst>
                  <a:lin ang="5400000" scaled="0"/>
                </a:gradFill>
                <a:latin typeface="+mn-lt"/>
              </a:rPr>
              <a:t>Complete the lab on Azure Automated Machine Learning. </a:t>
            </a:r>
          </a:p>
          <a:p>
            <a:pPr marL="457200" marR="0" lvl="0" indent="-457200" defTabSz="914400" eaLnBrk="1" fontAlgn="auto" latinLnBrk="0" hangingPunct="1">
              <a:lnSpc>
                <a:spcPct val="100000"/>
              </a:lnSpc>
              <a:spcBef>
                <a:spcPts val="0"/>
              </a:spcBef>
              <a:spcAft>
                <a:spcPts val="0"/>
              </a:spcAft>
              <a:buClrTx/>
              <a:buSzTx/>
              <a:buFontTx/>
              <a:buAutoNum type="arabicPeriod"/>
              <a:tabLst/>
              <a:defRPr/>
            </a:pPr>
            <a:endParaRPr lang="en-US" sz="2000" kern="0" dirty="0">
              <a:gradFill>
                <a:gsLst>
                  <a:gs pos="2917">
                    <a:srgbClr val="1A1A1A"/>
                  </a:gs>
                  <a:gs pos="30000">
                    <a:srgbClr val="1A1A1A"/>
                  </a:gs>
                </a:gsLst>
                <a:lin ang="5400000" scaled="0"/>
              </a:gradFill>
              <a:latin typeface="+mn-lt"/>
            </a:endParaRPr>
          </a:p>
        </p:txBody>
      </p:sp>
    </p:spTree>
    <p:extLst>
      <p:ext uri="{BB962C8B-B14F-4D97-AF65-F5344CB8AC3E}">
        <p14:creationId xmlns:p14="http://schemas.microsoft.com/office/powerpoint/2010/main" val="131508867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949D6CEE-A618-4C9B-A979-8F0DC26FBE77}"/>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6060" t="20052" r="25833"/>
          <a:stretch/>
        </p:blipFill>
        <p:spPr>
          <a:xfrm>
            <a:off x="8649882" y="3646241"/>
            <a:ext cx="3242997" cy="3211274"/>
          </a:xfrm>
          <a:prstGeom prst="rect">
            <a:avLst/>
          </a:prstGeom>
        </p:spPr>
      </p:pic>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Module Overview</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775467" y="1430249"/>
            <a:ext cx="9384447" cy="4431983"/>
          </a:xfrm>
        </p:spPr>
        <p:txBody>
          <a:bodyPr/>
          <a:lstStyle/>
          <a:p>
            <a:pPr marL="0" indent="0">
              <a:lnSpc>
                <a:spcPct val="100000"/>
              </a:lnSpc>
              <a:buNone/>
            </a:pPr>
            <a:r>
              <a:rPr lang="en-US" sz="2400" dirty="0"/>
              <a:t>We covered the following concepts:</a:t>
            </a:r>
          </a:p>
          <a:p>
            <a:pPr marL="0" indent="0">
              <a:lnSpc>
                <a:spcPct val="100000"/>
              </a:lnSpc>
              <a:buNone/>
            </a:pPr>
            <a:endParaRPr lang="en-US" sz="2400" dirty="0"/>
          </a:p>
          <a:p>
            <a:pPr>
              <a:lnSpc>
                <a:spcPct val="100000"/>
              </a:lnSpc>
              <a:buFont typeface="Wingdings" panose="05000000000000000000" pitchFamily="2" charset="2"/>
              <a:buChar char="§"/>
            </a:pPr>
            <a:r>
              <a:rPr lang="en-US" sz="2400" dirty="0"/>
              <a:t>Introduction to machine learning</a:t>
            </a:r>
          </a:p>
          <a:p>
            <a:pPr marL="571500" lvl="1" indent="-342900">
              <a:buFont typeface="Arial" panose="020B0604020202020204" pitchFamily="34" charset="0"/>
              <a:buChar char="•"/>
            </a:pPr>
            <a:r>
              <a:rPr lang="en-US" sz="2400" dirty="0"/>
              <a:t>What is machine learning?</a:t>
            </a:r>
          </a:p>
          <a:p>
            <a:pPr marL="571500" lvl="1" indent="-342900">
              <a:buFont typeface="Arial" panose="020B0604020202020204" pitchFamily="34" charset="0"/>
              <a:buChar char="•"/>
            </a:pPr>
            <a:r>
              <a:rPr lang="en-US" sz="2400" dirty="0"/>
              <a:t>Regression</a:t>
            </a:r>
          </a:p>
          <a:p>
            <a:pPr marL="571500" lvl="1" indent="-342900">
              <a:buFont typeface="Arial" panose="020B0604020202020204" pitchFamily="34" charset="0"/>
              <a:buChar char="•"/>
            </a:pPr>
            <a:r>
              <a:rPr lang="en-US" sz="2400" dirty="0"/>
              <a:t>Classification</a:t>
            </a:r>
          </a:p>
          <a:p>
            <a:pPr marL="571500" lvl="1" indent="-342900">
              <a:buFont typeface="Arial" panose="020B0604020202020204" pitchFamily="34" charset="0"/>
              <a:buChar char="•"/>
            </a:pPr>
            <a:r>
              <a:rPr lang="en-US" sz="2400" dirty="0"/>
              <a:t>Clustering</a:t>
            </a:r>
          </a:p>
          <a:p>
            <a:pPr marL="571500" lvl="1" indent="-342900">
              <a:buFont typeface="Arial" panose="020B0604020202020204" pitchFamily="34" charset="0"/>
              <a:buChar char="•"/>
            </a:pPr>
            <a:endParaRPr lang="en-US" sz="2400" dirty="0"/>
          </a:p>
          <a:p>
            <a:pPr>
              <a:lnSpc>
                <a:spcPct val="100000"/>
              </a:lnSpc>
              <a:buFont typeface="Wingdings" panose="05000000000000000000" pitchFamily="2" charset="2"/>
              <a:buChar char="§"/>
            </a:pPr>
            <a:r>
              <a:rPr lang="en-US" sz="2400" dirty="0"/>
              <a:t>Azure Machine Learning</a:t>
            </a:r>
          </a:p>
          <a:p>
            <a:pPr marL="571500" lvl="1" indent="-342900">
              <a:buFont typeface="Arial" panose="020B0604020202020204" pitchFamily="34" charset="0"/>
              <a:buChar char="•"/>
            </a:pPr>
            <a:r>
              <a:rPr lang="en-US" sz="2400" dirty="0"/>
              <a:t>What is Azure Machine Learning?</a:t>
            </a:r>
          </a:p>
          <a:p>
            <a:pPr marL="571500" lvl="1" indent="-342900">
              <a:buFont typeface="Arial" panose="020B0604020202020204" pitchFamily="34" charset="0"/>
              <a:buChar char="•"/>
            </a:pPr>
            <a:r>
              <a:rPr lang="en-US" sz="2400" dirty="0"/>
              <a:t>Automated Machine Learning</a:t>
            </a:r>
          </a:p>
          <a:p>
            <a:pPr marL="571500" lvl="1" indent="-342900">
              <a:buFont typeface="Arial" panose="020B0604020202020204" pitchFamily="34" charset="0"/>
              <a:buChar char="•"/>
            </a:pPr>
            <a:r>
              <a:rPr lang="en-US" sz="2400" dirty="0"/>
              <a:t>Azure Machine Learning designer</a:t>
            </a:r>
          </a:p>
        </p:txBody>
      </p:sp>
    </p:spTree>
    <p:extLst>
      <p:ext uri="{BB962C8B-B14F-4D97-AF65-F5344CB8AC3E}">
        <p14:creationId xmlns:p14="http://schemas.microsoft.com/office/powerpoint/2010/main" val="16885539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Explore Further on Microsoft Learn</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974067"/>
            <a:ext cx="9384447" cy="738664"/>
          </a:xfrm>
        </p:spPr>
        <p:txBody>
          <a:bodyPr/>
          <a:lstStyle/>
          <a:p>
            <a:pPr marL="0" indent="0">
              <a:lnSpc>
                <a:spcPct val="100000"/>
              </a:lnSpc>
              <a:buNone/>
            </a:pPr>
            <a:r>
              <a:rPr lang="en-US" sz="2400" dirty="0"/>
              <a:t>Create no-code predictive models with Azure Machine Learning</a:t>
            </a:r>
          </a:p>
          <a:p>
            <a:pPr marL="0" indent="0">
              <a:lnSpc>
                <a:spcPct val="100000"/>
              </a:lnSpc>
              <a:buNone/>
            </a:pPr>
            <a:r>
              <a:rPr lang="en-US" sz="2400" dirty="0">
                <a:solidFill>
                  <a:srgbClr val="00BCF2"/>
                </a:solidFill>
              </a:rPr>
              <a:t>https://aka.ms/no-code-ml</a:t>
            </a:r>
            <a:endParaRPr lang="en-US" sz="2400" dirty="0"/>
          </a:p>
        </p:txBody>
      </p:sp>
      <p:pic>
        <p:nvPicPr>
          <p:cNvPr id="4" name="Graphic 3" descr="Internet">
            <a:extLst>
              <a:ext uri="{FF2B5EF4-FFF2-40B4-BE49-F238E27FC236}">
                <a16:creationId xmlns:a16="http://schemas.microsoft.com/office/drawing/2014/main" id="{D24AE350-9241-4B7D-8786-D1531B509D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43926" y="3743327"/>
            <a:ext cx="3114674" cy="3114674"/>
          </a:xfrm>
          <a:prstGeom prst="rect">
            <a:avLst/>
          </a:prstGeom>
        </p:spPr>
      </p:pic>
    </p:spTree>
    <p:extLst>
      <p:ext uri="{BB962C8B-B14F-4D97-AF65-F5344CB8AC3E}">
        <p14:creationId xmlns:p14="http://schemas.microsoft.com/office/powerpoint/2010/main" val="97015149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66BC3F-6A16-DB4C-8A9C-2C7E6887FED3}"/>
              </a:ext>
            </a:extLst>
          </p:cNvPr>
          <p:cNvSpPr>
            <a:spLocks noGrp="1"/>
          </p:cNvSpPr>
          <p:nvPr>
            <p:ph type="title"/>
          </p:nvPr>
        </p:nvSpPr>
        <p:spPr>
          <a:xfrm>
            <a:off x="428681" y="2532575"/>
            <a:ext cx="11561001" cy="1792850"/>
          </a:xfrm>
        </p:spPr>
        <p:txBody>
          <a:bodyPr/>
          <a:lstStyle/>
          <a:p>
            <a:r>
              <a:rPr lang="en-US" dirty="0"/>
              <a:t>Module 2</a:t>
            </a:r>
            <a:br>
              <a:rPr lang="en-US" dirty="0"/>
            </a:br>
            <a:r>
              <a:rPr lang="en-US" sz="4000" dirty="0">
                <a:solidFill>
                  <a:schemeClr val="tx1"/>
                </a:solidFill>
              </a:rPr>
              <a:t>Machine Learning</a:t>
            </a:r>
            <a:endParaRPr lang="en-US" dirty="0">
              <a:solidFill>
                <a:schemeClr val="tx1"/>
              </a:solidFill>
            </a:endParaRPr>
          </a:p>
        </p:txBody>
      </p:sp>
    </p:spTree>
    <p:extLst>
      <p:ext uri="{BB962C8B-B14F-4D97-AF65-F5344CB8AC3E}">
        <p14:creationId xmlns:p14="http://schemas.microsoft.com/office/powerpoint/2010/main" val="62214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1630325C-28B4-4416-911C-ACE19971F4CB}"/>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5794" t="25224" r="25797"/>
          <a:stretch/>
        </p:blipFill>
        <p:spPr>
          <a:xfrm>
            <a:off x="8076253" y="3606484"/>
            <a:ext cx="3532652" cy="3251516"/>
          </a:xfrm>
          <a:prstGeom prst="rect">
            <a:avLst/>
          </a:prstGeom>
        </p:spPr>
      </p:pic>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Learning Objectives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955791" y="1698568"/>
            <a:ext cx="9059480" cy="4431983"/>
          </a:xfrm>
        </p:spPr>
        <p:txBody>
          <a:bodyPr/>
          <a:lstStyle/>
          <a:p>
            <a:pPr marL="0" indent="0">
              <a:lnSpc>
                <a:spcPct val="100000"/>
              </a:lnSpc>
              <a:buNone/>
            </a:pPr>
            <a:r>
              <a:rPr lang="en-US" sz="2400" dirty="0"/>
              <a:t>You will learn the following concepts:</a:t>
            </a:r>
          </a:p>
          <a:p>
            <a:pPr marL="0" indent="0">
              <a:lnSpc>
                <a:spcPct val="100000"/>
              </a:lnSpc>
              <a:buNone/>
            </a:pPr>
            <a:endParaRPr lang="en-US" sz="2400" dirty="0"/>
          </a:p>
          <a:p>
            <a:pPr>
              <a:lnSpc>
                <a:spcPct val="100000"/>
              </a:lnSpc>
              <a:buFont typeface="Wingdings" panose="05000000000000000000" pitchFamily="2" charset="2"/>
              <a:buChar char="§"/>
            </a:pPr>
            <a:r>
              <a:rPr lang="en-US" sz="2400" dirty="0"/>
              <a:t>Introduction to machine learning</a:t>
            </a:r>
          </a:p>
          <a:p>
            <a:pPr marL="571500" lvl="1" indent="-342900">
              <a:buFont typeface="Arial" panose="020B0604020202020204" pitchFamily="34" charset="0"/>
              <a:buChar char="•"/>
            </a:pPr>
            <a:r>
              <a:rPr lang="en-US" sz="2400" dirty="0"/>
              <a:t>What is machine learning?</a:t>
            </a:r>
          </a:p>
          <a:p>
            <a:pPr marL="571500" lvl="1" indent="-342900">
              <a:buFont typeface="Arial" panose="020B0604020202020204" pitchFamily="34" charset="0"/>
              <a:buChar char="•"/>
            </a:pPr>
            <a:r>
              <a:rPr lang="en-US" sz="2400" dirty="0"/>
              <a:t>Regression</a:t>
            </a:r>
          </a:p>
          <a:p>
            <a:pPr marL="571500" lvl="1" indent="-342900">
              <a:buFont typeface="Arial" panose="020B0604020202020204" pitchFamily="34" charset="0"/>
              <a:buChar char="•"/>
            </a:pPr>
            <a:r>
              <a:rPr lang="en-US" sz="2400" dirty="0"/>
              <a:t>Classification</a:t>
            </a:r>
          </a:p>
          <a:p>
            <a:pPr marL="571500" lvl="1" indent="-342900">
              <a:buFont typeface="Arial" panose="020B0604020202020204" pitchFamily="34" charset="0"/>
              <a:buChar char="•"/>
            </a:pPr>
            <a:r>
              <a:rPr lang="en-US" sz="2400" dirty="0"/>
              <a:t>Clustering</a:t>
            </a:r>
          </a:p>
          <a:p>
            <a:pPr marL="571500" lvl="1" indent="-342900">
              <a:buFont typeface="Arial" panose="020B0604020202020204" pitchFamily="34" charset="0"/>
              <a:buChar char="•"/>
            </a:pPr>
            <a:endParaRPr lang="en-US" sz="2400" dirty="0"/>
          </a:p>
          <a:p>
            <a:pPr>
              <a:lnSpc>
                <a:spcPct val="100000"/>
              </a:lnSpc>
              <a:buFont typeface="Wingdings" panose="05000000000000000000" pitchFamily="2" charset="2"/>
              <a:buChar char="§"/>
            </a:pPr>
            <a:r>
              <a:rPr lang="en-US" sz="2400" dirty="0"/>
              <a:t>Azure Machine Learning</a:t>
            </a:r>
          </a:p>
          <a:p>
            <a:pPr marL="571500" lvl="1" indent="-342900">
              <a:buFont typeface="Arial" panose="020B0604020202020204" pitchFamily="34" charset="0"/>
              <a:buChar char="•"/>
            </a:pPr>
            <a:r>
              <a:rPr lang="en-US" sz="2400" dirty="0"/>
              <a:t>What is Azure Machine Learning?</a:t>
            </a:r>
          </a:p>
          <a:p>
            <a:pPr marL="571500" lvl="1" indent="-342900">
              <a:buFont typeface="Arial" panose="020B0604020202020204" pitchFamily="34" charset="0"/>
              <a:buChar char="•"/>
            </a:pPr>
            <a:r>
              <a:rPr lang="en-US" sz="2400" dirty="0"/>
              <a:t>Automated Machine Learning</a:t>
            </a:r>
          </a:p>
          <a:p>
            <a:pPr marL="571500" lvl="1" indent="-342900">
              <a:buFont typeface="Arial" panose="020B0604020202020204" pitchFamily="34" charset="0"/>
              <a:buChar char="•"/>
            </a:pPr>
            <a:r>
              <a:rPr lang="en-US" sz="2400" dirty="0"/>
              <a:t>Azure Machine Learning designer</a:t>
            </a:r>
          </a:p>
        </p:txBody>
      </p:sp>
    </p:spTree>
    <p:extLst>
      <p:ext uri="{BB962C8B-B14F-4D97-AF65-F5344CB8AC3E}">
        <p14:creationId xmlns:p14="http://schemas.microsoft.com/office/powerpoint/2010/main" val="369474483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455994" y="2456167"/>
            <a:ext cx="7454643" cy="3558191"/>
          </a:xfrm>
        </p:spPr>
        <p:txBody>
          <a:bodyPr/>
          <a:lstStyle/>
          <a:p>
            <a:r>
              <a:rPr lang="en-US" dirty="0"/>
              <a:t>Lesson 1</a:t>
            </a:r>
            <a:br>
              <a:rPr lang="en-US" dirty="0"/>
            </a:br>
            <a:r>
              <a:rPr lang="en-US" sz="4000" dirty="0">
                <a:solidFill>
                  <a:schemeClr val="accent2"/>
                </a:solidFill>
              </a:rPr>
              <a:t>Introduction to Machine Learning</a:t>
            </a:r>
            <a:br>
              <a:rPr lang="en-US" dirty="0"/>
            </a:br>
            <a:endParaRPr lang="en-US" dirty="0"/>
          </a:p>
        </p:txBody>
      </p:sp>
      <p:grpSp>
        <p:nvGrpSpPr>
          <p:cNvPr id="10" name="Group 9">
            <a:extLst>
              <a:ext uri="{FF2B5EF4-FFF2-40B4-BE49-F238E27FC236}">
                <a16:creationId xmlns:a16="http://schemas.microsoft.com/office/drawing/2014/main" id="{3C5C11BE-CA66-4102-83FD-E202FB74A19C}"/>
              </a:ext>
            </a:extLst>
          </p:cNvPr>
          <p:cNvGrpSpPr/>
          <p:nvPr/>
        </p:nvGrpSpPr>
        <p:grpSpPr>
          <a:xfrm>
            <a:off x="8475106" y="4363278"/>
            <a:ext cx="3260900" cy="2215302"/>
            <a:chOff x="7086907" y="3056305"/>
            <a:chExt cx="1097204" cy="745389"/>
          </a:xfrm>
          <a:solidFill>
            <a:schemeClr val="tx2"/>
          </a:solidFill>
        </p:grpSpPr>
        <p:pic>
          <p:nvPicPr>
            <p:cNvPr id="8" name="Graphic 7" descr="Binary">
              <a:extLst>
                <a:ext uri="{FF2B5EF4-FFF2-40B4-BE49-F238E27FC236}">
                  <a16:creationId xmlns:a16="http://schemas.microsoft.com/office/drawing/2014/main" id="{17A2584E-4FEF-463C-B86C-E6F3E79EE3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86907" y="3211718"/>
              <a:ext cx="501064" cy="501064"/>
            </a:xfrm>
            <a:prstGeom prst="rect">
              <a:avLst/>
            </a:prstGeom>
          </p:spPr>
          <p:style>
            <a:lnRef idx="0">
              <a:scrgbClr r="0" g="0" b="0"/>
            </a:lnRef>
            <a:fillRef idx="0">
              <a:scrgbClr r="0" g="0" b="0"/>
            </a:fillRef>
            <a:effectRef idx="0">
              <a:scrgbClr r="0" g="0" b="0"/>
            </a:effectRef>
            <a:fontRef idx="major"/>
          </p:style>
        </p:pic>
        <p:pic>
          <p:nvPicPr>
            <p:cNvPr id="9" name="Graphic 8" descr="Single gear">
              <a:extLst>
                <a:ext uri="{FF2B5EF4-FFF2-40B4-BE49-F238E27FC236}">
                  <a16:creationId xmlns:a16="http://schemas.microsoft.com/office/drawing/2014/main" id="{B207E7E4-A1A2-4EF4-8027-330B0BAF25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38722" y="3056305"/>
              <a:ext cx="745389" cy="745389"/>
            </a:xfrm>
            <a:prstGeom prst="rect">
              <a:avLst/>
            </a:prstGeom>
          </p:spPr>
          <p:style>
            <a:lnRef idx="0">
              <a:scrgbClr r="0" g="0" b="0"/>
            </a:lnRef>
            <a:fillRef idx="0">
              <a:scrgbClr r="0" g="0" b="0"/>
            </a:fillRef>
            <a:effectRef idx="0">
              <a:scrgbClr r="0" g="0" b="0"/>
            </a:effectRef>
            <a:fontRef idx="major"/>
          </p:style>
        </p:pic>
      </p:grpSp>
    </p:spTree>
    <p:extLst>
      <p:ext uri="{BB962C8B-B14F-4D97-AF65-F5344CB8AC3E}">
        <p14:creationId xmlns:p14="http://schemas.microsoft.com/office/powerpoint/2010/main" val="228175052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06B3D-C2BF-4210-87F7-4EFC9629169E}"/>
              </a:ext>
            </a:extLst>
          </p:cNvPr>
          <p:cNvSpPr>
            <a:spLocks noGrp="1"/>
          </p:cNvSpPr>
          <p:nvPr>
            <p:ph type="title"/>
          </p:nvPr>
        </p:nvSpPr>
        <p:spPr/>
        <p:txBody>
          <a:bodyPr/>
          <a:lstStyle/>
          <a:p>
            <a:r>
              <a:rPr lang="en-US"/>
              <a:t>What is Machine Learning?</a:t>
            </a:r>
          </a:p>
        </p:txBody>
      </p:sp>
      <p:pic>
        <p:nvPicPr>
          <p:cNvPr id="5" name="Graphic 4" descr="Rose">
            <a:extLst>
              <a:ext uri="{FF2B5EF4-FFF2-40B4-BE49-F238E27FC236}">
                <a16:creationId xmlns:a16="http://schemas.microsoft.com/office/drawing/2014/main" id="{4572DC55-3F01-4F86-8C43-ED0CDE7D1E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42160" y="2535989"/>
            <a:ext cx="755362" cy="755362"/>
          </a:xfrm>
          <a:prstGeom prst="rect">
            <a:avLst/>
          </a:prstGeom>
        </p:spPr>
      </p:pic>
      <p:sp>
        <p:nvSpPr>
          <p:cNvPr id="9" name="TextBox 8">
            <a:extLst>
              <a:ext uri="{FF2B5EF4-FFF2-40B4-BE49-F238E27FC236}">
                <a16:creationId xmlns:a16="http://schemas.microsoft.com/office/drawing/2014/main" id="{5F369C1B-288D-4955-9016-728A2437751A}"/>
              </a:ext>
            </a:extLst>
          </p:cNvPr>
          <p:cNvSpPr txBox="1"/>
          <p:nvPr/>
        </p:nvSpPr>
        <p:spPr>
          <a:xfrm>
            <a:off x="7373442" y="3251048"/>
            <a:ext cx="1332513" cy="276999"/>
          </a:xfrm>
          <a:prstGeom prst="rect">
            <a:avLst/>
          </a:prstGeom>
          <a:noFill/>
        </p:spPr>
        <p:txBody>
          <a:bodyPr wrap="square" rtlCol="0">
            <a:spAutoFit/>
          </a:bodyPr>
          <a:lstStyle/>
          <a:p>
            <a:r>
              <a:rPr lang="en-US" sz="1200"/>
              <a:t>Rosa Multiflora</a:t>
            </a:r>
          </a:p>
        </p:txBody>
      </p:sp>
      <p:pic>
        <p:nvPicPr>
          <p:cNvPr id="7" name="Graphic 6" descr="Rose">
            <a:extLst>
              <a:ext uri="{FF2B5EF4-FFF2-40B4-BE49-F238E27FC236}">
                <a16:creationId xmlns:a16="http://schemas.microsoft.com/office/drawing/2014/main" id="{1AAAFB20-CA05-4659-8D4F-AE00ED73B4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51130" y="2164662"/>
            <a:ext cx="755362" cy="755362"/>
          </a:xfrm>
          <a:prstGeom prst="rect">
            <a:avLst/>
          </a:prstGeom>
        </p:spPr>
      </p:pic>
      <p:sp>
        <p:nvSpPr>
          <p:cNvPr id="10" name="TextBox 9">
            <a:extLst>
              <a:ext uri="{FF2B5EF4-FFF2-40B4-BE49-F238E27FC236}">
                <a16:creationId xmlns:a16="http://schemas.microsoft.com/office/drawing/2014/main" id="{87E885D1-DDF5-4788-B041-E5C9B1A34F08}"/>
              </a:ext>
            </a:extLst>
          </p:cNvPr>
          <p:cNvSpPr txBox="1"/>
          <p:nvPr/>
        </p:nvSpPr>
        <p:spPr>
          <a:xfrm>
            <a:off x="5841813" y="2855259"/>
            <a:ext cx="1332513" cy="276999"/>
          </a:xfrm>
          <a:prstGeom prst="rect">
            <a:avLst/>
          </a:prstGeom>
          <a:noFill/>
        </p:spPr>
        <p:txBody>
          <a:bodyPr wrap="square" rtlCol="0">
            <a:spAutoFit/>
          </a:bodyPr>
          <a:lstStyle/>
          <a:p>
            <a:r>
              <a:rPr lang="en-US" sz="1200"/>
              <a:t>Rosa Multiflora</a:t>
            </a:r>
          </a:p>
        </p:txBody>
      </p:sp>
      <p:pic>
        <p:nvPicPr>
          <p:cNvPr id="8" name="Graphic 7" descr="Rose">
            <a:extLst>
              <a:ext uri="{FF2B5EF4-FFF2-40B4-BE49-F238E27FC236}">
                <a16:creationId xmlns:a16="http://schemas.microsoft.com/office/drawing/2014/main" id="{B5DF45E4-8D89-48E8-9452-1B2DD310D6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4758334" y="5758760"/>
            <a:ext cx="755362" cy="755362"/>
          </a:xfrm>
          <a:prstGeom prst="rect">
            <a:avLst/>
          </a:prstGeom>
        </p:spPr>
      </p:pic>
      <p:sp>
        <p:nvSpPr>
          <p:cNvPr id="11" name="TextBox 10">
            <a:extLst>
              <a:ext uri="{FF2B5EF4-FFF2-40B4-BE49-F238E27FC236}">
                <a16:creationId xmlns:a16="http://schemas.microsoft.com/office/drawing/2014/main" id="{A6E26BFD-6A90-4F5F-B1D1-7A4F21504331}"/>
              </a:ext>
            </a:extLst>
          </p:cNvPr>
          <p:cNvSpPr txBox="1"/>
          <p:nvPr/>
        </p:nvSpPr>
        <p:spPr>
          <a:xfrm>
            <a:off x="4592836" y="6405929"/>
            <a:ext cx="1332513" cy="276999"/>
          </a:xfrm>
          <a:prstGeom prst="rect">
            <a:avLst/>
          </a:prstGeom>
          <a:noFill/>
        </p:spPr>
        <p:txBody>
          <a:bodyPr wrap="square" rtlCol="0">
            <a:spAutoFit/>
          </a:bodyPr>
          <a:lstStyle/>
          <a:p>
            <a:r>
              <a:rPr lang="en-US" sz="1200"/>
              <a:t>Rosa Multiflora</a:t>
            </a:r>
          </a:p>
        </p:txBody>
      </p:sp>
      <p:pic>
        <p:nvPicPr>
          <p:cNvPr id="13" name="Graphic 12" descr="Flower">
            <a:extLst>
              <a:ext uri="{FF2B5EF4-FFF2-40B4-BE49-F238E27FC236}">
                <a16:creationId xmlns:a16="http://schemas.microsoft.com/office/drawing/2014/main" id="{78BDF456-3044-41AE-BAE5-C75AC19A49B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20485" y="5245054"/>
            <a:ext cx="755362" cy="755362"/>
          </a:xfrm>
          <a:prstGeom prst="rect">
            <a:avLst/>
          </a:prstGeom>
        </p:spPr>
      </p:pic>
      <p:sp>
        <p:nvSpPr>
          <p:cNvPr id="16" name="TextBox 15">
            <a:extLst>
              <a:ext uri="{FF2B5EF4-FFF2-40B4-BE49-F238E27FC236}">
                <a16:creationId xmlns:a16="http://schemas.microsoft.com/office/drawing/2014/main" id="{8FBA988B-5950-4A13-AC0B-F5AB25DCFBAB}"/>
              </a:ext>
            </a:extLst>
          </p:cNvPr>
          <p:cNvSpPr txBox="1"/>
          <p:nvPr/>
        </p:nvSpPr>
        <p:spPr>
          <a:xfrm>
            <a:off x="3104632" y="5933769"/>
            <a:ext cx="613474" cy="276999"/>
          </a:xfrm>
          <a:prstGeom prst="rect">
            <a:avLst/>
          </a:prstGeom>
          <a:noFill/>
        </p:spPr>
        <p:txBody>
          <a:bodyPr wrap="square" rtlCol="0">
            <a:spAutoFit/>
          </a:bodyPr>
          <a:lstStyle/>
          <a:p>
            <a:r>
              <a:rPr lang="en-US" sz="1200"/>
              <a:t>Tulipa</a:t>
            </a:r>
          </a:p>
        </p:txBody>
      </p:sp>
      <p:pic>
        <p:nvPicPr>
          <p:cNvPr id="15" name="Graphic 14" descr="Flower">
            <a:extLst>
              <a:ext uri="{FF2B5EF4-FFF2-40B4-BE49-F238E27FC236}">
                <a16:creationId xmlns:a16="http://schemas.microsoft.com/office/drawing/2014/main" id="{EB392149-AA97-4C9A-9382-F719FBABC94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32037" y="4013683"/>
            <a:ext cx="755362" cy="755362"/>
          </a:xfrm>
          <a:prstGeom prst="rect">
            <a:avLst/>
          </a:prstGeom>
        </p:spPr>
      </p:pic>
      <p:sp>
        <p:nvSpPr>
          <p:cNvPr id="17" name="TextBox 16">
            <a:extLst>
              <a:ext uri="{FF2B5EF4-FFF2-40B4-BE49-F238E27FC236}">
                <a16:creationId xmlns:a16="http://schemas.microsoft.com/office/drawing/2014/main" id="{63957976-0457-49B5-A254-7040F521C16E}"/>
              </a:ext>
            </a:extLst>
          </p:cNvPr>
          <p:cNvSpPr txBox="1"/>
          <p:nvPr/>
        </p:nvSpPr>
        <p:spPr>
          <a:xfrm>
            <a:off x="3888044" y="4699782"/>
            <a:ext cx="613474" cy="276999"/>
          </a:xfrm>
          <a:prstGeom prst="rect">
            <a:avLst/>
          </a:prstGeom>
          <a:noFill/>
        </p:spPr>
        <p:txBody>
          <a:bodyPr wrap="square" rtlCol="0">
            <a:spAutoFit/>
          </a:bodyPr>
          <a:lstStyle/>
          <a:p>
            <a:r>
              <a:rPr lang="en-US" sz="1200"/>
              <a:t>Tulipa</a:t>
            </a:r>
          </a:p>
        </p:txBody>
      </p:sp>
      <p:grpSp>
        <p:nvGrpSpPr>
          <p:cNvPr id="24" name="Group 23">
            <a:extLst>
              <a:ext uri="{FF2B5EF4-FFF2-40B4-BE49-F238E27FC236}">
                <a16:creationId xmlns:a16="http://schemas.microsoft.com/office/drawing/2014/main" id="{DA62975C-F2FD-4E7F-AAE9-7D264910B147}"/>
              </a:ext>
            </a:extLst>
          </p:cNvPr>
          <p:cNvGrpSpPr/>
          <p:nvPr/>
        </p:nvGrpSpPr>
        <p:grpSpPr>
          <a:xfrm>
            <a:off x="2805250" y="3251048"/>
            <a:ext cx="812594" cy="1048146"/>
            <a:chOff x="3137858" y="2049494"/>
            <a:chExt cx="983683" cy="1268829"/>
          </a:xfrm>
        </p:grpSpPr>
        <p:pic>
          <p:nvPicPr>
            <p:cNvPr id="21" name="Graphic 20" descr="Flower without stem">
              <a:extLst>
                <a:ext uri="{FF2B5EF4-FFF2-40B4-BE49-F238E27FC236}">
                  <a16:creationId xmlns:a16="http://schemas.microsoft.com/office/drawing/2014/main" id="{A168D5E3-314C-40C0-AFA2-FF4CC01AC8B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207141" y="2049494"/>
              <a:ext cx="914400" cy="914400"/>
            </a:xfrm>
            <a:prstGeom prst="rect">
              <a:avLst/>
            </a:prstGeom>
          </p:spPr>
        </p:pic>
        <p:sp>
          <p:nvSpPr>
            <p:cNvPr id="23" name="Arc 22">
              <a:extLst>
                <a:ext uri="{FF2B5EF4-FFF2-40B4-BE49-F238E27FC236}">
                  <a16:creationId xmlns:a16="http://schemas.microsoft.com/office/drawing/2014/main" id="{820BD397-7B67-430E-9481-81D89A1563E1}"/>
                </a:ext>
              </a:extLst>
            </p:cNvPr>
            <p:cNvSpPr/>
            <p:nvPr/>
          </p:nvSpPr>
          <p:spPr>
            <a:xfrm rot="1841132">
              <a:off x="3137858" y="2505523"/>
              <a:ext cx="593311" cy="812800"/>
            </a:xfrm>
            <a:prstGeom prst="arc">
              <a:avLst>
                <a:gd name="adj1" fmla="val 17888477"/>
                <a:gd name="adj2" fmla="val 0"/>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p:grpSp>
      <p:sp>
        <p:nvSpPr>
          <p:cNvPr id="30" name="TextBox 29">
            <a:extLst>
              <a:ext uri="{FF2B5EF4-FFF2-40B4-BE49-F238E27FC236}">
                <a16:creationId xmlns:a16="http://schemas.microsoft.com/office/drawing/2014/main" id="{5B3E5622-B132-455E-8BC2-148FE212D91F}"/>
              </a:ext>
            </a:extLst>
          </p:cNvPr>
          <p:cNvSpPr txBox="1"/>
          <p:nvPr/>
        </p:nvSpPr>
        <p:spPr>
          <a:xfrm>
            <a:off x="2806099" y="4089550"/>
            <a:ext cx="1167200" cy="276999"/>
          </a:xfrm>
          <a:prstGeom prst="rect">
            <a:avLst/>
          </a:prstGeom>
          <a:noFill/>
        </p:spPr>
        <p:txBody>
          <a:bodyPr wrap="square" rtlCol="0">
            <a:spAutoFit/>
          </a:bodyPr>
          <a:lstStyle/>
          <a:p>
            <a:r>
              <a:rPr lang="en-US" sz="1200"/>
              <a:t>Bellis </a:t>
            </a:r>
            <a:r>
              <a:rPr lang="en-US" sz="1200" err="1"/>
              <a:t>Perenis</a:t>
            </a:r>
            <a:endParaRPr lang="en-US" sz="1200"/>
          </a:p>
        </p:txBody>
      </p:sp>
      <p:grpSp>
        <p:nvGrpSpPr>
          <p:cNvPr id="27" name="Group 26">
            <a:extLst>
              <a:ext uri="{FF2B5EF4-FFF2-40B4-BE49-F238E27FC236}">
                <a16:creationId xmlns:a16="http://schemas.microsoft.com/office/drawing/2014/main" id="{41BE4DFC-50C0-4B5F-9DAF-930E49680027}"/>
              </a:ext>
            </a:extLst>
          </p:cNvPr>
          <p:cNvGrpSpPr/>
          <p:nvPr/>
        </p:nvGrpSpPr>
        <p:grpSpPr>
          <a:xfrm flipH="1">
            <a:off x="7157993" y="5473710"/>
            <a:ext cx="838298" cy="1003574"/>
            <a:chOff x="6164291" y="1197334"/>
            <a:chExt cx="1014798" cy="1214872"/>
          </a:xfrm>
        </p:grpSpPr>
        <p:pic>
          <p:nvPicPr>
            <p:cNvPr id="28" name="Graphic 27" descr="Flower without stem">
              <a:extLst>
                <a:ext uri="{FF2B5EF4-FFF2-40B4-BE49-F238E27FC236}">
                  <a16:creationId xmlns:a16="http://schemas.microsoft.com/office/drawing/2014/main" id="{CF021C93-A526-49F7-910F-9A38A0C0F22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995057">
              <a:off x="6264689" y="1197334"/>
              <a:ext cx="914400" cy="914400"/>
            </a:xfrm>
            <a:prstGeom prst="rect">
              <a:avLst/>
            </a:prstGeom>
          </p:spPr>
        </p:pic>
        <p:sp>
          <p:nvSpPr>
            <p:cNvPr id="29" name="Arc 28">
              <a:extLst>
                <a:ext uri="{FF2B5EF4-FFF2-40B4-BE49-F238E27FC236}">
                  <a16:creationId xmlns:a16="http://schemas.microsoft.com/office/drawing/2014/main" id="{DB598BCC-4A7A-481A-B9F0-2CF30A2FEA47}"/>
                </a:ext>
              </a:extLst>
            </p:cNvPr>
            <p:cNvSpPr/>
            <p:nvPr/>
          </p:nvSpPr>
          <p:spPr>
            <a:xfrm rot="1841132">
              <a:off x="6164291" y="1599406"/>
              <a:ext cx="593311" cy="812800"/>
            </a:xfrm>
            <a:prstGeom prst="arc">
              <a:avLst>
                <a:gd name="adj1" fmla="val 17888477"/>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p:grpSp>
      <p:sp>
        <p:nvSpPr>
          <p:cNvPr id="31" name="TextBox 30">
            <a:extLst>
              <a:ext uri="{FF2B5EF4-FFF2-40B4-BE49-F238E27FC236}">
                <a16:creationId xmlns:a16="http://schemas.microsoft.com/office/drawing/2014/main" id="{F28B456B-9185-4C9F-85C3-60F6A5CB4210}"/>
              </a:ext>
            </a:extLst>
          </p:cNvPr>
          <p:cNvSpPr txBox="1"/>
          <p:nvPr/>
        </p:nvSpPr>
        <p:spPr>
          <a:xfrm>
            <a:off x="7053635" y="6266676"/>
            <a:ext cx="1167200" cy="276999"/>
          </a:xfrm>
          <a:prstGeom prst="rect">
            <a:avLst/>
          </a:prstGeom>
          <a:noFill/>
        </p:spPr>
        <p:txBody>
          <a:bodyPr wrap="square" rtlCol="0">
            <a:spAutoFit/>
          </a:bodyPr>
          <a:lstStyle/>
          <a:p>
            <a:r>
              <a:rPr lang="en-US" sz="1200"/>
              <a:t>Bellis </a:t>
            </a:r>
            <a:r>
              <a:rPr lang="en-US" sz="1200" err="1"/>
              <a:t>Perenis</a:t>
            </a:r>
            <a:endParaRPr lang="en-US" sz="1200"/>
          </a:p>
        </p:txBody>
      </p:sp>
      <p:grpSp>
        <p:nvGrpSpPr>
          <p:cNvPr id="26" name="Group 25">
            <a:extLst>
              <a:ext uri="{FF2B5EF4-FFF2-40B4-BE49-F238E27FC236}">
                <a16:creationId xmlns:a16="http://schemas.microsoft.com/office/drawing/2014/main" id="{3D0EAC7F-7625-46FD-87C8-68EE75079E68}"/>
              </a:ext>
            </a:extLst>
          </p:cNvPr>
          <p:cNvGrpSpPr/>
          <p:nvPr/>
        </p:nvGrpSpPr>
        <p:grpSpPr>
          <a:xfrm>
            <a:off x="3078761" y="2001805"/>
            <a:ext cx="838298" cy="1003574"/>
            <a:chOff x="6164291" y="1197334"/>
            <a:chExt cx="1014798" cy="1214872"/>
          </a:xfrm>
        </p:grpSpPr>
        <p:pic>
          <p:nvPicPr>
            <p:cNvPr id="19" name="Graphic 18" descr="Flower without stem">
              <a:extLst>
                <a:ext uri="{FF2B5EF4-FFF2-40B4-BE49-F238E27FC236}">
                  <a16:creationId xmlns:a16="http://schemas.microsoft.com/office/drawing/2014/main" id="{FD86C632-7101-44D3-8CD6-C30CBC27DA6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995057">
              <a:off x="6264689" y="1197334"/>
              <a:ext cx="914400" cy="914400"/>
            </a:xfrm>
            <a:prstGeom prst="rect">
              <a:avLst/>
            </a:prstGeom>
          </p:spPr>
        </p:pic>
        <p:sp>
          <p:nvSpPr>
            <p:cNvPr id="22" name="Arc 21">
              <a:extLst>
                <a:ext uri="{FF2B5EF4-FFF2-40B4-BE49-F238E27FC236}">
                  <a16:creationId xmlns:a16="http://schemas.microsoft.com/office/drawing/2014/main" id="{1FFB5B35-506D-44E6-9635-957342522084}"/>
                </a:ext>
              </a:extLst>
            </p:cNvPr>
            <p:cNvSpPr/>
            <p:nvPr/>
          </p:nvSpPr>
          <p:spPr>
            <a:xfrm rot="1841132">
              <a:off x="6164291" y="1599406"/>
              <a:ext cx="593311" cy="812800"/>
            </a:xfrm>
            <a:prstGeom prst="arc">
              <a:avLst>
                <a:gd name="adj1" fmla="val 17888477"/>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p:grpSp>
      <p:sp>
        <p:nvSpPr>
          <p:cNvPr id="32" name="TextBox 31">
            <a:extLst>
              <a:ext uri="{FF2B5EF4-FFF2-40B4-BE49-F238E27FC236}">
                <a16:creationId xmlns:a16="http://schemas.microsoft.com/office/drawing/2014/main" id="{F3CDB9B9-B726-444E-A3AC-B2AB8196641E}"/>
              </a:ext>
            </a:extLst>
          </p:cNvPr>
          <p:cNvSpPr txBox="1"/>
          <p:nvPr/>
        </p:nvSpPr>
        <p:spPr>
          <a:xfrm>
            <a:off x="3102354" y="2781525"/>
            <a:ext cx="1167200" cy="276999"/>
          </a:xfrm>
          <a:prstGeom prst="rect">
            <a:avLst/>
          </a:prstGeom>
          <a:noFill/>
        </p:spPr>
        <p:txBody>
          <a:bodyPr wrap="square" rtlCol="0">
            <a:spAutoFit/>
          </a:bodyPr>
          <a:lstStyle/>
          <a:p>
            <a:r>
              <a:rPr lang="en-US" sz="1200"/>
              <a:t>Bellis </a:t>
            </a:r>
            <a:r>
              <a:rPr lang="en-US" sz="1200" err="1"/>
              <a:t>Perenis</a:t>
            </a:r>
            <a:endParaRPr lang="en-US" sz="1200"/>
          </a:p>
        </p:txBody>
      </p:sp>
      <p:pic>
        <p:nvPicPr>
          <p:cNvPr id="42" name="Graphic 41" descr="Single gear">
            <a:extLst>
              <a:ext uri="{FF2B5EF4-FFF2-40B4-BE49-F238E27FC236}">
                <a16:creationId xmlns:a16="http://schemas.microsoft.com/office/drawing/2014/main" id="{3FF3ECBA-29EE-40DD-AA66-C1AD41A9816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808960" y="2972079"/>
            <a:ext cx="1514874" cy="1514874"/>
          </a:xfrm>
          <a:prstGeom prst="rect">
            <a:avLst/>
          </a:prstGeom>
        </p:spPr>
      </p:pic>
      <p:pic>
        <p:nvPicPr>
          <p:cNvPr id="43" name="Graphic 42" descr="Single gear">
            <a:extLst>
              <a:ext uri="{FF2B5EF4-FFF2-40B4-BE49-F238E27FC236}">
                <a16:creationId xmlns:a16="http://schemas.microsoft.com/office/drawing/2014/main" id="{4094594D-0A3F-4217-AA74-913D49FBEC0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487868" y="4026552"/>
            <a:ext cx="1514874" cy="1514874"/>
          </a:xfrm>
          <a:prstGeom prst="rect">
            <a:avLst/>
          </a:prstGeom>
        </p:spPr>
      </p:pic>
      <p:pic>
        <p:nvPicPr>
          <p:cNvPr id="64" name="Graphic 63" descr="Flower">
            <a:extLst>
              <a:ext uri="{FF2B5EF4-FFF2-40B4-BE49-F238E27FC236}">
                <a16:creationId xmlns:a16="http://schemas.microsoft.com/office/drawing/2014/main" id="{9468A736-BCBA-4BC2-9AF6-4812301E2A5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98466" y="4249516"/>
            <a:ext cx="755362" cy="755362"/>
          </a:xfrm>
          <a:prstGeom prst="rect">
            <a:avLst/>
          </a:prstGeom>
        </p:spPr>
      </p:pic>
      <p:sp>
        <p:nvSpPr>
          <p:cNvPr id="65" name="TextBox 64">
            <a:extLst>
              <a:ext uri="{FF2B5EF4-FFF2-40B4-BE49-F238E27FC236}">
                <a16:creationId xmlns:a16="http://schemas.microsoft.com/office/drawing/2014/main" id="{0F99FA5C-B0E7-4149-8D2E-77DF30B7B95C}"/>
              </a:ext>
            </a:extLst>
          </p:cNvPr>
          <p:cNvSpPr txBox="1"/>
          <p:nvPr/>
        </p:nvSpPr>
        <p:spPr>
          <a:xfrm>
            <a:off x="8282613" y="4938231"/>
            <a:ext cx="613474" cy="276999"/>
          </a:xfrm>
          <a:prstGeom prst="rect">
            <a:avLst/>
          </a:prstGeom>
          <a:noFill/>
        </p:spPr>
        <p:txBody>
          <a:bodyPr wrap="square" rtlCol="0">
            <a:spAutoFit/>
          </a:bodyPr>
          <a:lstStyle/>
          <a:p>
            <a:r>
              <a:rPr lang="en-US" sz="1200"/>
              <a:t>Tulipa</a:t>
            </a:r>
          </a:p>
        </p:txBody>
      </p:sp>
      <p:pic>
        <p:nvPicPr>
          <p:cNvPr id="67" name="Graphic 66" descr="Head with gears">
            <a:extLst>
              <a:ext uri="{FF2B5EF4-FFF2-40B4-BE49-F238E27FC236}">
                <a16:creationId xmlns:a16="http://schemas.microsoft.com/office/drawing/2014/main" id="{6E10C70D-73AE-4A72-B658-C7235B1173B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959421" y="3305262"/>
            <a:ext cx="2109061" cy="2109061"/>
          </a:xfrm>
          <a:prstGeom prst="rect">
            <a:avLst/>
          </a:prstGeom>
        </p:spPr>
      </p:pic>
      <p:sp>
        <p:nvSpPr>
          <p:cNvPr id="68" name="Speech Bubble: Rectangle with Corners Rounded 67">
            <a:extLst>
              <a:ext uri="{FF2B5EF4-FFF2-40B4-BE49-F238E27FC236}">
                <a16:creationId xmlns:a16="http://schemas.microsoft.com/office/drawing/2014/main" id="{7AF3053E-B237-4F66-A42E-6346CB3CBF10}"/>
              </a:ext>
            </a:extLst>
          </p:cNvPr>
          <p:cNvSpPr/>
          <p:nvPr/>
        </p:nvSpPr>
        <p:spPr>
          <a:xfrm>
            <a:off x="7077361" y="5004878"/>
            <a:ext cx="1405895" cy="511477"/>
          </a:xfrm>
          <a:prstGeom prst="wedgeRoundRectCallout">
            <a:avLst>
              <a:gd name="adj1" fmla="val -65162"/>
              <a:gd name="adj2" fmla="val -9405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Bellis </a:t>
            </a:r>
            <a:r>
              <a:rPr lang="en-US" sz="1200" err="1"/>
              <a:t>Perenis</a:t>
            </a:r>
            <a:endParaRPr lang="en-US" sz="1200"/>
          </a:p>
        </p:txBody>
      </p:sp>
      <p:sp>
        <p:nvSpPr>
          <p:cNvPr id="3" name="Text Placeholder 2">
            <a:extLst>
              <a:ext uri="{FF2B5EF4-FFF2-40B4-BE49-F238E27FC236}">
                <a16:creationId xmlns:a16="http://schemas.microsoft.com/office/drawing/2014/main" id="{7393EC5C-0544-49A0-932B-4D884B9AF2B2}"/>
              </a:ext>
            </a:extLst>
          </p:cNvPr>
          <p:cNvSpPr>
            <a:spLocks noGrp="1"/>
          </p:cNvSpPr>
          <p:nvPr>
            <p:ph type="body" sz="quarter" idx="10"/>
          </p:nvPr>
        </p:nvSpPr>
        <p:spPr>
          <a:xfrm>
            <a:off x="605982" y="1369929"/>
            <a:ext cx="10334812" cy="430887"/>
          </a:xfrm>
        </p:spPr>
        <p:txBody>
          <a:bodyPr/>
          <a:lstStyle/>
          <a:p>
            <a:pPr marL="0" indent="0">
              <a:buNone/>
            </a:pPr>
            <a:r>
              <a:rPr lang="en-US"/>
              <a:t>Creating predictive models by finding relationships in data</a:t>
            </a:r>
          </a:p>
        </p:txBody>
      </p:sp>
    </p:spTree>
    <p:extLst>
      <p:ext uri="{BB962C8B-B14F-4D97-AF65-F5344CB8AC3E}">
        <p14:creationId xmlns:p14="http://schemas.microsoft.com/office/powerpoint/2010/main" val="2066858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500"/>
                                        <p:tgtEl>
                                          <p:spTgt spid="6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500"/>
                                        <p:tgtEl>
                                          <p:spTgt spid="3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5"/>
                                        </p:tgtEl>
                                        <p:attrNameLst>
                                          <p:attrName>style.visibility</p:attrName>
                                        </p:attrNameLst>
                                      </p:cBhvr>
                                      <p:to>
                                        <p:strVal val="visible"/>
                                      </p:to>
                                    </p:set>
                                    <p:animEffect transition="in" filter="fade">
                                      <p:cBhvr>
                                        <p:cTn id="60" dur="500"/>
                                        <p:tgtEl>
                                          <p:spTgt spid="6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500"/>
                                        <p:tgtEl>
                                          <p:spTgt spid="42"/>
                                        </p:tgtEl>
                                      </p:cBhvr>
                                    </p:animEffect>
                                  </p:childTnLst>
                                </p:cTn>
                              </p:par>
                              <p:par>
                                <p:cTn id="66" presetID="10" presetClass="entr" presetSubtype="0" fill="hold" nodeType="with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500"/>
                                        <p:tgtEl>
                                          <p:spTgt spid="43"/>
                                        </p:tgtEl>
                                      </p:cBhvr>
                                    </p:animEffect>
                                  </p:childTnLst>
                                </p:cTn>
                              </p:par>
                            </p:childTnLst>
                          </p:cTn>
                        </p:par>
                        <p:par>
                          <p:cTn id="69" fill="hold">
                            <p:stCondLst>
                              <p:cond delay="500"/>
                            </p:stCondLst>
                            <p:childTnLst>
                              <p:par>
                                <p:cTn id="70" presetID="8" presetClass="emph" presetSubtype="0" fill="hold" nodeType="afterEffect">
                                  <p:stCondLst>
                                    <p:cond delay="0"/>
                                  </p:stCondLst>
                                  <p:childTnLst>
                                    <p:animRot by="21600000">
                                      <p:cBhvr>
                                        <p:cTn id="71" dur="2000" fill="hold"/>
                                        <p:tgtEl>
                                          <p:spTgt spid="42"/>
                                        </p:tgtEl>
                                        <p:attrNameLst>
                                          <p:attrName>r</p:attrName>
                                        </p:attrNameLst>
                                      </p:cBhvr>
                                    </p:animRot>
                                  </p:childTnLst>
                                </p:cTn>
                              </p:par>
                              <p:par>
                                <p:cTn id="72" presetID="8" presetClass="emph" presetSubtype="0" fill="hold" nodeType="withEffect">
                                  <p:stCondLst>
                                    <p:cond delay="0"/>
                                  </p:stCondLst>
                                  <p:childTnLst>
                                    <p:animRot by="-21600000">
                                      <p:cBhvr>
                                        <p:cTn id="73" dur="2000" fill="hold"/>
                                        <p:tgtEl>
                                          <p:spTgt spid="43"/>
                                        </p:tgtEl>
                                        <p:attrNameLst>
                                          <p:attrName>r</p:attrName>
                                        </p:attrNameLst>
                                      </p:cBhvr>
                                    </p:animRot>
                                  </p:childTnLst>
                                </p:cTn>
                              </p:par>
                              <p:par>
                                <p:cTn id="74" presetID="42" presetClass="path" presetSubtype="0" accel="50000" decel="50000" fill="hold" nodeType="withEffect">
                                  <p:stCondLst>
                                    <p:cond delay="0"/>
                                  </p:stCondLst>
                                  <p:childTnLst>
                                    <p:animMotion origin="layout" path="M 1.11022E-16 -4.44444E-6 L 0.13307 -0.04699 " pathEditMode="relative" rAng="0" ptsTypes="AA">
                                      <p:cBhvr>
                                        <p:cTn id="75" dur="2000" fill="hold"/>
                                        <p:tgtEl>
                                          <p:spTgt spid="15"/>
                                        </p:tgtEl>
                                        <p:attrNameLst>
                                          <p:attrName>ppt_x</p:attrName>
                                          <p:attrName>ppt_y</p:attrName>
                                        </p:attrNameLst>
                                      </p:cBhvr>
                                      <p:rCtr x="6654" y="-2361"/>
                                    </p:animMotion>
                                  </p:childTnLst>
                                </p:cTn>
                              </p:par>
                              <p:par>
                                <p:cTn id="76" presetID="42" presetClass="path" presetSubtype="0" accel="50000" decel="50000" fill="hold" nodeType="withEffect">
                                  <p:stCondLst>
                                    <p:cond delay="0"/>
                                  </p:stCondLst>
                                  <p:childTnLst>
                                    <p:animMotion origin="layout" path="M 1.04167E-6 3.7037E-7 L 0.21771 0.03866 " pathEditMode="relative" rAng="0" ptsTypes="AA">
                                      <p:cBhvr>
                                        <p:cTn id="77" dur="2000" fill="hold"/>
                                        <p:tgtEl>
                                          <p:spTgt spid="24"/>
                                        </p:tgtEl>
                                        <p:attrNameLst>
                                          <p:attrName>ppt_x</p:attrName>
                                          <p:attrName>ppt_y</p:attrName>
                                        </p:attrNameLst>
                                      </p:cBhvr>
                                      <p:rCtr x="10885" y="1921"/>
                                    </p:animMotion>
                                  </p:childTnLst>
                                </p:cTn>
                              </p:par>
                              <p:par>
                                <p:cTn id="78" presetID="42" presetClass="path" presetSubtype="0" accel="50000" decel="50000" fill="hold" nodeType="withEffect">
                                  <p:stCondLst>
                                    <p:cond delay="0"/>
                                  </p:stCondLst>
                                  <p:childTnLst>
                                    <p:animMotion origin="layout" path="M 3.54167E-6 -2.96296E-6 L 0.18489 0.19074 " pathEditMode="relative" rAng="0" ptsTypes="AA">
                                      <p:cBhvr>
                                        <p:cTn id="79" dur="2000" fill="hold"/>
                                        <p:tgtEl>
                                          <p:spTgt spid="26"/>
                                        </p:tgtEl>
                                        <p:attrNameLst>
                                          <p:attrName>ppt_x</p:attrName>
                                          <p:attrName>ppt_y</p:attrName>
                                        </p:attrNameLst>
                                      </p:cBhvr>
                                      <p:rCtr x="9245" y="9537"/>
                                    </p:animMotion>
                                  </p:childTnLst>
                                </p:cTn>
                              </p:par>
                              <p:par>
                                <p:cTn id="80" presetID="42" presetClass="path" presetSubtype="0" accel="50000" decel="50000" fill="hold" nodeType="withEffect">
                                  <p:stCondLst>
                                    <p:cond delay="0"/>
                                  </p:stCondLst>
                                  <p:childTnLst>
                                    <p:animMotion origin="layout" path="M -1.25E-6 1.48148E-6 L -0.03398 0.22083 " pathEditMode="relative" rAng="0" ptsTypes="AA">
                                      <p:cBhvr>
                                        <p:cTn id="81" dur="2000" fill="hold"/>
                                        <p:tgtEl>
                                          <p:spTgt spid="7"/>
                                        </p:tgtEl>
                                        <p:attrNameLst>
                                          <p:attrName>ppt_x</p:attrName>
                                          <p:attrName>ppt_y</p:attrName>
                                        </p:attrNameLst>
                                      </p:cBhvr>
                                      <p:rCtr x="-1706" y="11042"/>
                                    </p:animMotion>
                                  </p:childTnLst>
                                </p:cTn>
                              </p:par>
                              <p:par>
                                <p:cTn id="82" presetID="42" presetClass="path" presetSubtype="0" accel="50000" decel="50000" fill="hold" nodeType="withEffect">
                                  <p:stCondLst>
                                    <p:cond delay="0"/>
                                  </p:stCondLst>
                                  <p:childTnLst>
                                    <p:animMotion origin="layout" path="M -3.33333E-6 -4.07407E-6 L 0.18998 -0.23518 " pathEditMode="relative" rAng="0" ptsTypes="AA">
                                      <p:cBhvr>
                                        <p:cTn id="83" dur="2000" fill="hold"/>
                                        <p:tgtEl>
                                          <p:spTgt spid="13"/>
                                        </p:tgtEl>
                                        <p:attrNameLst>
                                          <p:attrName>ppt_x</p:attrName>
                                          <p:attrName>ppt_y</p:attrName>
                                        </p:attrNameLst>
                                      </p:cBhvr>
                                      <p:rCtr x="9492" y="-11759"/>
                                    </p:animMotion>
                                  </p:childTnLst>
                                </p:cTn>
                              </p:par>
                              <p:par>
                                <p:cTn id="84" presetID="42" presetClass="path" presetSubtype="0" accel="50000" decel="50000" fill="hold" nodeType="withEffect">
                                  <p:stCondLst>
                                    <p:cond delay="0"/>
                                  </p:stCondLst>
                                  <p:childTnLst>
                                    <p:animMotion origin="layout" path="M 3.125E-6 4.81481E-6 L -0.16797 0.1831 " pathEditMode="relative" rAng="0" ptsTypes="AA">
                                      <p:cBhvr>
                                        <p:cTn id="85" dur="2000" fill="hold"/>
                                        <p:tgtEl>
                                          <p:spTgt spid="5"/>
                                        </p:tgtEl>
                                        <p:attrNameLst>
                                          <p:attrName>ppt_x</p:attrName>
                                          <p:attrName>ppt_y</p:attrName>
                                        </p:attrNameLst>
                                      </p:cBhvr>
                                      <p:rCtr x="-8398" y="9144"/>
                                    </p:animMotion>
                                  </p:childTnLst>
                                </p:cTn>
                              </p:par>
                              <p:par>
                                <p:cTn id="86" presetID="42" presetClass="path" presetSubtype="0" accel="50000" decel="50000" fill="hold" nodeType="withEffect">
                                  <p:stCondLst>
                                    <p:cond delay="0"/>
                                  </p:stCondLst>
                                  <p:childTnLst>
                                    <p:animMotion origin="layout" path="M -1.875E-6 -2.96296E-6 L -0.1237 -0.27615 " pathEditMode="relative" rAng="0" ptsTypes="AA">
                                      <p:cBhvr>
                                        <p:cTn id="87" dur="2000" fill="hold"/>
                                        <p:tgtEl>
                                          <p:spTgt spid="27"/>
                                        </p:tgtEl>
                                        <p:attrNameLst>
                                          <p:attrName>ppt_x</p:attrName>
                                          <p:attrName>ppt_y</p:attrName>
                                        </p:attrNameLst>
                                      </p:cBhvr>
                                      <p:rCtr x="-6185" y="-13819"/>
                                    </p:animMotion>
                                  </p:childTnLst>
                                </p:cTn>
                              </p:par>
                              <p:par>
                                <p:cTn id="88" presetID="42" presetClass="path" presetSubtype="0" accel="50000" decel="50000" fill="hold" nodeType="withEffect">
                                  <p:stCondLst>
                                    <p:cond delay="0"/>
                                  </p:stCondLst>
                                  <p:childTnLst>
                                    <p:animMotion origin="layout" path="M -1.45833E-6 -2.59259E-6 L 0.05899 -0.33403 " pathEditMode="relative" rAng="0" ptsTypes="AA">
                                      <p:cBhvr>
                                        <p:cTn id="89" dur="2000" fill="hold"/>
                                        <p:tgtEl>
                                          <p:spTgt spid="8"/>
                                        </p:tgtEl>
                                        <p:attrNameLst>
                                          <p:attrName>ppt_x</p:attrName>
                                          <p:attrName>ppt_y</p:attrName>
                                        </p:attrNameLst>
                                      </p:cBhvr>
                                      <p:rCtr x="2943" y="-16713"/>
                                    </p:animMotion>
                                  </p:childTnLst>
                                </p:cTn>
                              </p:par>
                              <p:par>
                                <p:cTn id="90" presetID="42" presetClass="path" presetSubtype="0" accel="50000" decel="50000" fill="hold" nodeType="withEffect">
                                  <p:stCondLst>
                                    <p:cond delay="0"/>
                                  </p:stCondLst>
                                  <p:childTnLst>
                                    <p:animMotion origin="layout" path="M -2.91667E-6 4.81481E-6 L -0.20638 -0.09213 " pathEditMode="relative" rAng="0" ptsTypes="AA">
                                      <p:cBhvr>
                                        <p:cTn id="91" dur="2000" fill="hold"/>
                                        <p:tgtEl>
                                          <p:spTgt spid="64"/>
                                        </p:tgtEl>
                                        <p:attrNameLst>
                                          <p:attrName>ppt_x</p:attrName>
                                          <p:attrName>ppt_y</p:attrName>
                                        </p:attrNameLst>
                                      </p:cBhvr>
                                      <p:rCtr x="-10326" y="-4606"/>
                                    </p:animMotion>
                                  </p:childTnLst>
                                </p:cTn>
                              </p:par>
                              <p:par>
                                <p:cTn id="92" presetID="42" presetClass="path" presetSubtype="0" accel="50000" decel="50000" fill="hold" grpId="1" nodeType="withEffect">
                                  <p:stCondLst>
                                    <p:cond delay="0"/>
                                  </p:stCondLst>
                                  <p:childTnLst>
                                    <p:animMotion origin="layout" path="M 2.08333E-6 -7.40741E-7 L 0.12812 -0.03542 " pathEditMode="relative" rAng="0" ptsTypes="AA">
                                      <p:cBhvr>
                                        <p:cTn id="93" dur="2000" fill="hold"/>
                                        <p:tgtEl>
                                          <p:spTgt spid="17"/>
                                        </p:tgtEl>
                                        <p:attrNameLst>
                                          <p:attrName>ppt_x</p:attrName>
                                          <p:attrName>ppt_y</p:attrName>
                                        </p:attrNameLst>
                                      </p:cBhvr>
                                      <p:rCtr x="6406" y="-1782"/>
                                    </p:animMotion>
                                  </p:childTnLst>
                                </p:cTn>
                              </p:par>
                              <p:par>
                                <p:cTn id="94" presetID="42" presetClass="path" presetSubtype="0" accel="50000" decel="50000" fill="hold" grpId="1" nodeType="withEffect">
                                  <p:stCondLst>
                                    <p:cond delay="0"/>
                                  </p:stCondLst>
                                  <p:childTnLst>
                                    <p:animMotion origin="layout" path="M -2.29167E-6 -1.85185E-6 L 0.21927 0.03125 " pathEditMode="relative" rAng="0" ptsTypes="AA">
                                      <p:cBhvr>
                                        <p:cTn id="95" dur="2000" fill="hold"/>
                                        <p:tgtEl>
                                          <p:spTgt spid="30"/>
                                        </p:tgtEl>
                                        <p:attrNameLst>
                                          <p:attrName>ppt_x</p:attrName>
                                          <p:attrName>ppt_y</p:attrName>
                                        </p:attrNameLst>
                                      </p:cBhvr>
                                      <p:rCtr x="10964" y="1551"/>
                                    </p:animMotion>
                                  </p:childTnLst>
                                </p:cTn>
                              </p:par>
                              <p:par>
                                <p:cTn id="96" presetID="42" presetClass="path" presetSubtype="0" accel="50000" decel="50000" fill="hold" grpId="1" nodeType="withEffect">
                                  <p:stCondLst>
                                    <p:cond delay="0"/>
                                  </p:stCondLst>
                                  <p:childTnLst>
                                    <p:animMotion origin="layout" path="M -1.04167E-6 -1.11111E-6 L 0.19375 0.20185 " pathEditMode="relative" rAng="0" ptsTypes="AA">
                                      <p:cBhvr>
                                        <p:cTn id="97" dur="2000" fill="hold"/>
                                        <p:tgtEl>
                                          <p:spTgt spid="32"/>
                                        </p:tgtEl>
                                        <p:attrNameLst>
                                          <p:attrName>ppt_x</p:attrName>
                                          <p:attrName>ppt_y</p:attrName>
                                        </p:attrNameLst>
                                      </p:cBhvr>
                                      <p:rCtr x="9687" y="10093"/>
                                    </p:animMotion>
                                  </p:childTnLst>
                                </p:cTn>
                              </p:par>
                              <p:par>
                                <p:cTn id="98" presetID="42" presetClass="path" presetSubtype="0" accel="50000" decel="50000" fill="hold" grpId="1" nodeType="withEffect">
                                  <p:stCondLst>
                                    <p:cond delay="0"/>
                                  </p:stCondLst>
                                  <p:childTnLst>
                                    <p:animMotion origin="layout" path="M -1.45833E-6 -7.40741E-7 L -0.03932 0.24769 " pathEditMode="relative" rAng="0" ptsTypes="AA">
                                      <p:cBhvr>
                                        <p:cTn id="99" dur="2000" fill="hold"/>
                                        <p:tgtEl>
                                          <p:spTgt spid="10"/>
                                        </p:tgtEl>
                                        <p:attrNameLst>
                                          <p:attrName>ppt_x</p:attrName>
                                          <p:attrName>ppt_y</p:attrName>
                                        </p:attrNameLst>
                                      </p:cBhvr>
                                      <p:rCtr x="-1966" y="12384"/>
                                    </p:animMotion>
                                  </p:childTnLst>
                                </p:cTn>
                              </p:par>
                              <p:par>
                                <p:cTn id="100" presetID="42" presetClass="path" presetSubtype="0" accel="50000" decel="50000" fill="hold" grpId="1" nodeType="withEffect">
                                  <p:stCondLst>
                                    <p:cond delay="0"/>
                                  </p:stCondLst>
                                  <p:childTnLst>
                                    <p:animMotion origin="layout" path="M -2.5E-6 3.7037E-7 L -0.16927 0.21319 " pathEditMode="relative" rAng="0" ptsTypes="AA">
                                      <p:cBhvr>
                                        <p:cTn id="101" dur="2000" fill="hold"/>
                                        <p:tgtEl>
                                          <p:spTgt spid="9"/>
                                        </p:tgtEl>
                                        <p:attrNameLst>
                                          <p:attrName>ppt_x</p:attrName>
                                          <p:attrName>ppt_y</p:attrName>
                                        </p:attrNameLst>
                                      </p:cBhvr>
                                      <p:rCtr x="-8464" y="10648"/>
                                    </p:animMotion>
                                  </p:childTnLst>
                                </p:cTn>
                              </p:par>
                              <p:par>
                                <p:cTn id="102" presetID="42" presetClass="path" presetSubtype="0" accel="50000" decel="50000" fill="hold" grpId="1" nodeType="withEffect">
                                  <p:stCondLst>
                                    <p:cond delay="0"/>
                                  </p:stCondLst>
                                  <p:childTnLst>
                                    <p:animMotion origin="layout" path="M 4.79167E-6 -3.33333E-6 L 0.20052 -0.24398 " pathEditMode="relative" rAng="0" ptsTypes="AA">
                                      <p:cBhvr>
                                        <p:cTn id="103" dur="2000" fill="hold"/>
                                        <p:tgtEl>
                                          <p:spTgt spid="16"/>
                                        </p:tgtEl>
                                        <p:attrNameLst>
                                          <p:attrName>ppt_x</p:attrName>
                                          <p:attrName>ppt_y</p:attrName>
                                        </p:attrNameLst>
                                      </p:cBhvr>
                                      <p:rCtr x="10026" y="-12199"/>
                                    </p:animMotion>
                                  </p:childTnLst>
                                </p:cTn>
                              </p:par>
                              <p:par>
                                <p:cTn id="104" presetID="42" presetClass="path" presetSubtype="0" accel="50000" decel="50000" fill="hold" grpId="1" nodeType="withEffect">
                                  <p:stCondLst>
                                    <p:cond delay="0"/>
                                  </p:stCondLst>
                                  <p:childTnLst>
                                    <p:animMotion origin="layout" path="M 4.16667E-7 -4.44444E-6 L -0.13034 -0.29004 " pathEditMode="relative" rAng="0" ptsTypes="AA">
                                      <p:cBhvr>
                                        <p:cTn id="105" dur="2000" fill="hold"/>
                                        <p:tgtEl>
                                          <p:spTgt spid="31"/>
                                        </p:tgtEl>
                                        <p:attrNameLst>
                                          <p:attrName>ppt_x</p:attrName>
                                          <p:attrName>ppt_y</p:attrName>
                                        </p:attrNameLst>
                                      </p:cBhvr>
                                      <p:rCtr x="-6523" y="-14514"/>
                                    </p:animMotion>
                                  </p:childTnLst>
                                </p:cTn>
                              </p:par>
                              <p:par>
                                <p:cTn id="106" presetID="42" presetClass="path" presetSubtype="0" accel="50000" decel="50000" fill="hold" grpId="1" nodeType="withEffect">
                                  <p:stCondLst>
                                    <p:cond delay="0"/>
                                  </p:stCondLst>
                                  <p:childTnLst>
                                    <p:animMotion origin="layout" path="M 2.29167E-6 -3.33333E-6 L 0.05859 -0.29722 " pathEditMode="relative" rAng="0" ptsTypes="AA">
                                      <p:cBhvr>
                                        <p:cTn id="107" dur="2000" fill="hold"/>
                                        <p:tgtEl>
                                          <p:spTgt spid="11"/>
                                        </p:tgtEl>
                                        <p:attrNameLst>
                                          <p:attrName>ppt_x</p:attrName>
                                          <p:attrName>ppt_y</p:attrName>
                                        </p:attrNameLst>
                                      </p:cBhvr>
                                      <p:rCtr x="2930" y="-14861"/>
                                    </p:animMotion>
                                  </p:childTnLst>
                                </p:cTn>
                              </p:par>
                              <p:par>
                                <p:cTn id="108" presetID="42" presetClass="path" presetSubtype="0" accel="50000" decel="50000" fill="hold" grpId="1" nodeType="withEffect">
                                  <p:stCondLst>
                                    <p:cond delay="0"/>
                                  </p:stCondLst>
                                  <p:childTnLst>
                                    <p:animMotion origin="layout" path="M -4.58333E-6 -4.44444E-6 L -0.2194 -0.07916 " pathEditMode="relative" rAng="0" ptsTypes="AA">
                                      <p:cBhvr>
                                        <p:cTn id="109" dur="2000" fill="hold"/>
                                        <p:tgtEl>
                                          <p:spTgt spid="65"/>
                                        </p:tgtEl>
                                        <p:attrNameLst>
                                          <p:attrName>ppt_x</p:attrName>
                                          <p:attrName>ppt_y</p:attrName>
                                        </p:attrNameLst>
                                      </p:cBhvr>
                                      <p:rCtr x="-10977" y="-3958"/>
                                    </p:animMotion>
                                  </p:childTnLst>
                                </p:cTn>
                              </p:par>
                              <p:par>
                                <p:cTn id="110" presetID="10" presetClass="exit" presetSubtype="0" fill="hold" nodeType="withEffect">
                                  <p:stCondLst>
                                    <p:cond delay="0"/>
                                  </p:stCondLst>
                                  <p:childTnLst>
                                    <p:animEffect transition="out" filter="fade">
                                      <p:cBhvr>
                                        <p:cTn id="111" dur="2250"/>
                                        <p:tgtEl>
                                          <p:spTgt spid="15"/>
                                        </p:tgtEl>
                                      </p:cBhvr>
                                    </p:animEffect>
                                    <p:set>
                                      <p:cBhvr>
                                        <p:cTn id="112" dur="1" fill="hold">
                                          <p:stCondLst>
                                            <p:cond delay="2249"/>
                                          </p:stCondLst>
                                        </p:cTn>
                                        <p:tgtEl>
                                          <p:spTgt spid="15"/>
                                        </p:tgtEl>
                                        <p:attrNameLst>
                                          <p:attrName>style.visibility</p:attrName>
                                        </p:attrNameLst>
                                      </p:cBhvr>
                                      <p:to>
                                        <p:strVal val="hidden"/>
                                      </p:to>
                                    </p:set>
                                  </p:childTnLst>
                                </p:cTn>
                              </p:par>
                              <p:par>
                                <p:cTn id="113" presetID="10" presetClass="exit" presetSubtype="0" fill="hold" nodeType="withEffect">
                                  <p:stCondLst>
                                    <p:cond delay="0"/>
                                  </p:stCondLst>
                                  <p:childTnLst>
                                    <p:animEffect transition="out" filter="fade">
                                      <p:cBhvr>
                                        <p:cTn id="114" dur="2250"/>
                                        <p:tgtEl>
                                          <p:spTgt spid="24"/>
                                        </p:tgtEl>
                                      </p:cBhvr>
                                    </p:animEffect>
                                    <p:set>
                                      <p:cBhvr>
                                        <p:cTn id="115" dur="1" fill="hold">
                                          <p:stCondLst>
                                            <p:cond delay="2249"/>
                                          </p:stCondLst>
                                        </p:cTn>
                                        <p:tgtEl>
                                          <p:spTgt spid="24"/>
                                        </p:tgtEl>
                                        <p:attrNameLst>
                                          <p:attrName>style.visibility</p:attrName>
                                        </p:attrNameLst>
                                      </p:cBhvr>
                                      <p:to>
                                        <p:strVal val="hidden"/>
                                      </p:to>
                                    </p:set>
                                  </p:childTnLst>
                                </p:cTn>
                              </p:par>
                              <p:par>
                                <p:cTn id="116" presetID="10" presetClass="exit" presetSubtype="0" fill="hold" nodeType="withEffect">
                                  <p:stCondLst>
                                    <p:cond delay="0"/>
                                  </p:stCondLst>
                                  <p:childTnLst>
                                    <p:animEffect transition="out" filter="fade">
                                      <p:cBhvr>
                                        <p:cTn id="117" dur="2250"/>
                                        <p:tgtEl>
                                          <p:spTgt spid="26"/>
                                        </p:tgtEl>
                                      </p:cBhvr>
                                    </p:animEffect>
                                    <p:set>
                                      <p:cBhvr>
                                        <p:cTn id="118" dur="1" fill="hold">
                                          <p:stCondLst>
                                            <p:cond delay="2249"/>
                                          </p:stCondLst>
                                        </p:cTn>
                                        <p:tgtEl>
                                          <p:spTgt spid="26"/>
                                        </p:tgtEl>
                                        <p:attrNameLst>
                                          <p:attrName>style.visibility</p:attrName>
                                        </p:attrNameLst>
                                      </p:cBhvr>
                                      <p:to>
                                        <p:strVal val="hidden"/>
                                      </p:to>
                                    </p:set>
                                  </p:childTnLst>
                                </p:cTn>
                              </p:par>
                              <p:par>
                                <p:cTn id="119" presetID="10" presetClass="exit" presetSubtype="0" fill="hold" nodeType="withEffect">
                                  <p:stCondLst>
                                    <p:cond delay="0"/>
                                  </p:stCondLst>
                                  <p:childTnLst>
                                    <p:animEffect transition="out" filter="fade">
                                      <p:cBhvr>
                                        <p:cTn id="120" dur="2250"/>
                                        <p:tgtEl>
                                          <p:spTgt spid="7"/>
                                        </p:tgtEl>
                                      </p:cBhvr>
                                    </p:animEffect>
                                    <p:set>
                                      <p:cBhvr>
                                        <p:cTn id="121" dur="1" fill="hold">
                                          <p:stCondLst>
                                            <p:cond delay="2249"/>
                                          </p:stCondLst>
                                        </p:cTn>
                                        <p:tgtEl>
                                          <p:spTgt spid="7"/>
                                        </p:tgtEl>
                                        <p:attrNameLst>
                                          <p:attrName>style.visibility</p:attrName>
                                        </p:attrNameLst>
                                      </p:cBhvr>
                                      <p:to>
                                        <p:strVal val="hidden"/>
                                      </p:to>
                                    </p:set>
                                  </p:childTnLst>
                                </p:cTn>
                              </p:par>
                              <p:par>
                                <p:cTn id="122" presetID="10" presetClass="exit" presetSubtype="0" fill="hold" nodeType="withEffect">
                                  <p:stCondLst>
                                    <p:cond delay="0"/>
                                  </p:stCondLst>
                                  <p:childTnLst>
                                    <p:animEffect transition="out" filter="fade">
                                      <p:cBhvr>
                                        <p:cTn id="123" dur="2250"/>
                                        <p:tgtEl>
                                          <p:spTgt spid="13"/>
                                        </p:tgtEl>
                                      </p:cBhvr>
                                    </p:animEffect>
                                    <p:set>
                                      <p:cBhvr>
                                        <p:cTn id="124" dur="1" fill="hold">
                                          <p:stCondLst>
                                            <p:cond delay="2249"/>
                                          </p:stCondLst>
                                        </p:cTn>
                                        <p:tgtEl>
                                          <p:spTgt spid="13"/>
                                        </p:tgtEl>
                                        <p:attrNameLst>
                                          <p:attrName>style.visibility</p:attrName>
                                        </p:attrNameLst>
                                      </p:cBhvr>
                                      <p:to>
                                        <p:strVal val="hidden"/>
                                      </p:to>
                                    </p:set>
                                  </p:childTnLst>
                                </p:cTn>
                              </p:par>
                              <p:par>
                                <p:cTn id="125" presetID="10" presetClass="exit" presetSubtype="0" fill="hold" nodeType="withEffect">
                                  <p:stCondLst>
                                    <p:cond delay="0"/>
                                  </p:stCondLst>
                                  <p:childTnLst>
                                    <p:animEffect transition="out" filter="fade">
                                      <p:cBhvr>
                                        <p:cTn id="126" dur="2250"/>
                                        <p:tgtEl>
                                          <p:spTgt spid="5"/>
                                        </p:tgtEl>
                                      </p:cBhvr>
                                    </p:animEffect>
                                    <p:set>
                                      <p:cBhvr>
                                        <p:cTn id="127" dur="1" fill="hold">
                                          <p:stCondLst>
                                            <p:cond delay="2249"/>
                                          </p:stCondLst>
                                        </p:cTn>
                                        <p:tgtEl>
                                          <p:spTgt spid="5"/>
                                        </p:tgtEl>
                                        <p:attrNameLst>
                                          <p:attrName>style.visibility</p:attrName>
                                        </p:attrNameLst>
                                      </p:cBhvr>
                                      <p:to>
                                        <p:strVal val="hidden"/>
                                      </p:to>
                                    </p:set>
                                  </p:childTnLst>
                                </p:cTn>
                              </p:par>
                              <p:par>
                                <p:cTn id="128" presetID="10" presetClass="exit" presetSubtype="0" fill="hold" nodeType="withEffect">
                                  <p:stCondLst>
                                    <p:cond delay="0"/>
                                  </p:stCondLst>
                                  <p:childTnLst>
                                    <p:animEffect transition="out" filter="fade">
                                      <p:cBhvr>
                                        <p:cTn id="129" dur="2250"/>
                                        <p:tgtEl>
                                          <p:spTgt spid="27"/>
                                        </p:tgtEl>
                                      </p:cBhvr>
                                    </p:animEffect>
                                    <p:set>
                                      <p:cBhvr>
                                        <p:cTn id="130" dur="1" fill="hold">
                                          <p:stCondLst>
                                            <p:cond delay="2249"/>
                                          </p:stCondLst>
                                        </p:cTn>
                                        <p:tgtEl>
                                          <p:spTgt spid="27"/>
                                        </p:tgtEl>
                                        <p:attrNameLst>
                                          <p:attrName>style.visibility</p:attrName>
                                        </p:attrNameLst>
                                      </p:cBhvr>
                                      <p:to>
                                        <p:strVal val="hidden"/>
                                      </p:to>
                                    </p:set>
                                  </p:childTnLst>
                                </p:cTn>
                              </p:par>
                              <p:par>
                                <p:cTn id="131" presetID="10" presetClass="exit" presetSubtype="0" fill="hold" nodeType="withEffect">
                                  <p:stCondLst>
                                    <p:cond delay="0"/>
                                  </p:stCondLst>
                                  <p:childTnLst>
                                    <p:animEffect transition="out" filter="fade">
                                      <p:cBhvr>
                                        <p:cTn id="132" dur="2250"/>
                                        <p:tgtEl>
                                          <p:spTgt spid="8"/>
                                        </p:tgtEl>
                                      </p:cBhvr>
                                    </p:animEffect>
                                    <p:set>
                                      <p:cBhvr>
                                        <p:cTn id="133" dur="1" fill="hold">
                                          <p:stCondLst>
                                            <p:cond delay="2249"/>
                                          </p:stCondLst>
                                        </p:cTn>
                                        <p:tgtEl>
                                          <p:spTgt spid="8"/>
                                        </p:tgtEl>
                                        <p:attrNameLst>
                                          <p:attrName>style.visibility</p:attrName>
                                        </p:attrNameLst>
                                      </p:cBhvr>
                                      <p:to>
                                        <p:strVal val="hidden"/>
                                      </p:to>
                                    </p:set>
                                  </p:childTnLst>
                                </p:cTn>
                              </p:par>
                              <p:par>
                                <p:cTn id="134" presetID="10" presetClass="exit" presetSubtype="0" fill="hold" nodeType="withEffect">
                                  <p:stCondLst>
                                    <p:cond delay="0"/>
                                  </p:stCondLst>
                                  <p:childTnLst>
                                    <p:animEffect transition="out" filter="fade">
                                      <p:cBhvr>
                                        <p:cTn id="135" dur="2250"/>
                                        <p:tgtEl>
                                          <p:spTgt spid="64"/>
                                        </p:tgtEl>
                                      </p:cBhvr>
                                    </p:animEffect>
                                    <p:set>
                                      <p:cBhvr>
                                        <p:cTn id="136" dur="1" fill="hold">
                                          <p:stCondLst>
                                            <p:cond delay="2249"/>
                                          </p:stCondLst>
                                        </p:cTn>
                                        <p:tgtEl>
                                          <p:spTgt spid="64"/>
                                        </p:tgtEl>
                                        <p:attrNameLst>
                                          <p:attrName>style.visibility</p:attrName>
                                        </p:attrNameLst>
                                      </p:cBhvr>
                                      <p:to>
                                        <p:strVal val="hidden"/>
                                      </p:to>
                                    </p:set>
                                  </p:childTnLst>
                                </p:cTn>
                              </p:par>
                              <p:par>
                                <p:cTn id="137" presetID="10" presetClass="exit" presetSubtype="0" fill="hold" grpId="2" nodeType="withEffect">
                                  <p:stCondLst>
                                    <p:cond delay="0"/>
                                  </p:stCondLst>
                                  <p:childTnLst>
                                    <p:animEffect transition="out" filter="fade">
                                      <p:cBhvr>
                                        <p:cTn id="138" dur="2250"/>
                                        <p:tgtEl>
                                          <p:spTgt spid="17"/>
                                        </p:tgtEl>
                                      </p:cBhvr>
                                    </p:animEffect>
                                    <p:set>
                                      <p:cBhvr>
                                        <p:cTn id="139" dur="1" fill="hold">
                                          <p:stCondLst>
                                            <p:cond delay="2249"/>
                                          </p:stCondLst>
                                        </p:cTn>
                                        <p:tgtEl>
                                          <p:spTgt spid="17"/>
                                        </p:tgtEl>
                                        <p:attrNameLst>
                                          <p:attrName>style.visibility</p:attrName>
                                        </p:attrNameLst>
                                      </p:cBhvr>
                                      <p:to>
                                        <p:strVal val="hidden"/>
                                      </p:to>
                                    </p:set>
                                  </p:childTnLst>
                                </p:cTn>
                              </p:par>
                              <p:par>
                                <p:cTn id="140" presetID="10" presetClass="exit" presetSubtype="0" fill="hold" grpId="2" nodeType="withEffect">
                                  <p:stCondLst>
                                    <p:cond delay="0"/>
                                  </p:stCondLst>
                                  <p:childTnLst>
                                    <p:animEffect transition="out" filter="fade">
                                      <p:cBhvr>
                                        <p:cTn id="141" dur="2250"/>
                                        <p:tgtEl>
                                          <p:spTgt spid="30"/>
                                        </p:tgtEl>
                                      </p:cBhvr>
                                    </p:animEffect>
                                    <p:set>
                                      <p:cBhvr>
                                        <p:cTn id="142" dur="1" fill="hold">
                                          <p:stCondLst>
                                            <p:cond delay="2249"/>
                                          </p:stCondLst>
                                        </p:cTn>
                                        <p:tgtEl>
                                          <p:spTgt spid="30"/>
                                        </p:tgtEl>
                                        <p:attrNameLst>
                                          <p:attrName>style.visibility</p:attrName>
                                        </p:attrNameLst>
                                      </p:cBhvr>
                                      <p:to>
                                        <p:strVal val="hidden"/>
                                      </p:to>
                                    </p:set>
                                  </p:childTnLst>
                                </p:cTn>
                              </p:par>
                              <p:par>
                                <p:cTn id="143" presetID="10" presetClass="exit" presetSubtype="0" fill="hold" grpId="2" nodeType="withEffect">
                                  <p:stCondLst>
                                    <p:cond delay="0"/>
                                  </p:stCondLst>
                                  <p:childTnLst>
                                    <p:animEffect transition="out" filter="fade">
                                      <p:cBhvr>
                                        <p:cTn id="144" dur="2250"/>
                                        <p:tgtEl>
                                          <p:spTgt spid="32"/>
                                        </p:tgtEl>
                                      </p:cBhvr>
                                    </p:animEffect>
                                    <p:set>
                                      <p:cBhvr>
                                        <p:cTn id="145" dur="1" fill="hold">
                                          <p:stCondLst>
                                            <p:cond delay="2249"/>
                                          </p:stCondLst>
                                        </p:cTn>
                                        <p:tgtEl>
                                          <p:spTgt spid="32"/>
                                        </p:tgtEl>
                                        <p:attrNameLst>
                                          <p:attrName>style.visibility</p:attrName>
                                        </p:attrNameLst>
                                      </p:cBhvr>
                                      <p:to>
                                        <p:strVal val="hidden"/>
                                      </p:to>
                                    </p:set>
                                  </p:childTnLst>
                                </p:cTn>
                              </p:par>
                              <p:par>
                                <p:cTn id="146" presetID="10" presetClass="exit" presetSubtype="0" fill="hold" grpId="2" nodeType="withEffect">
                                  <p:stCondLst>
                                    <p:cond delay="0"/>
                                  </p:stCondLst>
                                  <p:childTnLst>
                                    <p:animEffect transition="out" filter="fade">
                                      <p:cBhvr>
                                        <p:cTn id="147" dur="2250"/>
                                        <p:tgtEl>
                                          <p:spTgt spid="10"/>
                                        </p:tgtEl>
                                      </p:cBhvr>
                                    </p:animEffect>
                                    <p:set>
                                      <p:cBhvr>
                                        <p:cTn id="148" dur="1" fill="hold">
                                          <p:stCondLst>
                                            <p:cond delay="2249"/>
                                          </p:stCondLst>
                                        </p:cTn>
                                        <p:tgtEl>
                                          <p:spTgt spid="10"/>
                                        </p:tgtEl>
                                        <p:attrNameLst>
                                          <p:attrName>style.visibility</p:attrName>
                                        </p:attrNameLst>
                                      </p:cBhvr>
                                      <p:to>
                                        <p:strVal val="hidden"/>
                                      </p:to>
                                    </p:set>
                                  </p:childTnLst>
                                </p:cTn>
                              </p:par>
                              <p:par>
                                <p:cTn id="149" presetID="10" presetClass="exit" presetSubtype="0" fill="hold" grpId="2" nodeType="withEffect">
                                  <p:stCondLst>
                                    <p:cond delay="0"/>
                                  </p:stCondLst>
                                  <p:childTnLst>
                                    <p:animEffect transition="out" filter="fade">
                                      <p:cBhvr>
                                        <p:cTn id="150" dur="2250"/>
                                        <p:tgtEl>
                                          <p:spTgt spid="9"/>
                                        </p:tgtEl>
                                      </p:cBhvr>
                                    </p:animEffect>
                                    <p:set>
                                      <p:cBhvr>
                                        <p:cTn id="151" dur="1" fill="hold">
                                          <p:stCondLst>
                                            <p:cond delay="2249"/>
                                          </p:stCondLst>
                                        </p:cTn>
                                        <p:tgtEl>
                                          <p:spTgt spid="9"/>
                                        </p:tgtEl>
                                        <p:attrNameLst>
                                          <p:attrName>style.visibility</p:attrName>
                                        </p:attrNameLst>
                                      </p:cBhvr>
                                      <p:to>
                                        <p:strVal val="hidden"/>
                                      </p:to>
                                    </p:set>
                                  </p:childTnLst>
                                </p:cTn>
                              </p:par>
                              <p:par>
                                <p:cTn id="152" presetID="10" presetClass="exit" presetSubtype="0" fill="hold" grpId="2" nodeType="withEffect">
                                  <p:stCondLst>
                                    <p:cond delay="0"/>
                                  </p:stCondLst>
                                  <p:childTnLst>
                                    <p:animEffect transition="out" filter="fade">
                                      <p:cBhvr>
                                        <p:cTn id="153" dur="2250"/>
                                        <p:tgtEl>
                                          <p:spTgt spid="16"/>
                                        </p:tgtEl>
                                      </p:cBhvr>
                                    </p:animEffect>
                                    <p:set>
                                      <p:cBhvr>
                                        <p:cTn id="154" dur="1" fill="hold">
                                          <p:stCondLst>
                                            <p:cond delay="2249"/>
                                          </p:stCondLst>
                                        </p:cTn>
                                        <p:tgtEl>
                                          <p:spTgt spid="16"/>
                                        </p:tgtEl>
                                        <p:attrNameLst>
                                          <p:attrName>style.visibility</p:attrName>
                                        </p:attrNameLst>
                                      </p:cBhvr>
                                      <p:to>
                                        <p:strVal val="hidden"/>
                                      </p:to>
                                    </p:set>
                                  </p:childTnLst>
                                </p:cTn>
                              </p:par>
                              <p:par>
                                <p:cTn id="155" presetID="10" presetClass="exit" presetSubtype="0" fill="hold" grpId="2" nodeType="withEffect">
                                  <p:stCondLst>
                                    <p:cond delay="0"/>
                                  </p:stCondLst>
                                  <p:childTnLst>
                                    <p:animEffect transition="out" filter="fade">
                                      <p:cBhvr>
                                        <p:cTn id="156" dur="2250"/>
                                        <p:tgtEl>
                                          <p:spTgt spid="31"/>
                                        </p:tgtEl>
                                      </p:cBhvr>
                                    </p:animEffect>
                                    <p:set>
                                      <p:cBhvr>
                                        <p:cTn id="157" dur="1" fill="hold">
                                          <p:stCondLst>
                                            <p:cond delay="2249"/>
                                          </p:stCondLst>
                                        </p:cTn>
                                        <p:tgtEl>
                                          <p:spTgt spid="31"/>
                                        </p:tgtEl>
                                        <p:attrNameLst>
                                          <p:attrName>style.visibility</p:attrName>
                                        </p:attrNameLst>
                                      </p:cBhvr>
                                      <p:to>
                                        <p:strVal val="hidden"/>
                                      </p:to>
                                    </p:set>
                                  </p:childTnLst>
                                </p:cTn>
                              </p:par>
                              <p:par>
                                <p:cTn id="158" presetID="10" presetClass="exit" presetSubtype="0" fill="hold" grpId="2" nodeType="withEffect">
                                  <p:stCondLst>
                                    <p:cond delay="0"/>
                                  </p:stCondLst>
                                  <p:childTnLst>
                                    <p:animEffect transition="out" filter="fade">
                                      <p:cBhvr>
                                        <p:cTn id="159" dur="2250"/>
                                        <p:tgtEl>
                                          <p:spTgt spid="11"/>
                                        </p:tgtEl>
                                      </p:cBhvr>
                                    </p:animEffect>
                                    <p:set>
                                      <p:cBhvr>
                                        <p:cTn id="160" dur="1" fill="hold">
                                          <p:stCondLst>
                                            <p:cond delay="2249"/>
                                          </p:stCondLst>
                                        </p:cTn>
                                        <p:tgtEl>
                                          <p:spTgt spid="11"/>
                                        </p:tgtEl>
                                        <p:attrNameLst>
                                          <p:attrName>style.visibility</p:attrName>
                                        </p:attrNameLst>
                                      </p:cBhvr>
                                      <p:to>
                                        <p:strVal val="hidden"/>
                                      </p:to>
                                    </p:set>
                                  </p:childTnLst>
                                </p:cTn>
                              </p:par>
                              <p:par>
                                <p:cTn id="161" presetID="10" presetClass="exit" presetSubtype="0" fill="hold" grpId="2" nodeType="withEffect">
                                  <p:stCondLst>
                                    <p:cond delay="0"/>
                                  </p:stCondLst>
                                  <p:childTnLst>
                                    <p:animEffect transition="out" filter="fade">
                                      <p:cBhvr>
                                        <p:cTn id="162" dur="2250"/>
                                        <p:tgtEl>
                                          <p:spTgt spid="65"/>
                                        </p:tgtEl>
                                      </p:cBhvr>
                                    </p:animEffect>
                                    <p:set>
                                      <p:cBhvr>
                                        <p:cTn id="163" dur="1" fill="hold">
                                          <p:stCondLst>
                                            <p:cond delay="2249"/>
                                          </p:stCondLst>
                                        </p:cTn>
                                        <p:tgtEl>
                                          <p:spTgt spid="65"/>
                                        </p:tgtEl>
                                        <p:attrNameLst>
                                          <p:attrName>style.visibility</p:attrName>
                                        </p:attrNameLst>
                                      </p:cBhvr>
                                      <p:to>
                                        <p:strVal val="hidden"/>
                                      </p:to>
                                    </p:set>
                                  </p:childTnLst>
                                </p:cTn>
                              </p:par>
                            </p:childTnLst>
                          </p:cTn>
                        </p:par>
                      </p:childTnLst>
                    </p:cTn>
                  </p:par>
                  <p:par>
                    <p:cTn id="164" fill="hold">
                      <p:stCondLst>
                        <p:cond delay="indefinite"/>
                      </p:stCondLst>
                      <p:childTnLst>
                        <p:par>
                          <p:cTn id="165" fill="hold">
                            <p:stCondLst>
                              <p:cond delay="0"/>
                            </p:stCondLst>
                            <p:childTnLst>
                              <p:par>
                                <p:cTn id="166" presetID="10" presetClass="exit" presetSubtype="0" fill="hold" nodeType="clickEffect">
                                  <p:stCondLst>
                                    <p:cond delay="0"/>
                                  </p:stCondLst>
                                  <p:childTnLst>
                                    <p:animEffect transition="out" filter="fade">
                                      <p:cBhvr>
                                        <p:cTn id="167" dur="500"/>
                                        <p:tgtEl>
                                          <p:spTgt spid="42"/>
                                        </p:tgtEl>
                                      </p:cBhvr>
                                    </p:animEffect>
                                    <p:set>
                                      <p:cBhvr>
                                        <p:cTn id="168" dur="1" fill="hold">
                                          <p:stCondLst>
                                            <p:cond delay="499"/>
                                          </p:stCondLst>
                                        </p:cTn>
                                        <p:tgtEl>
                                          <p:spTgt spid="42"/>
                                        </p:tgtEl>
                                        <p:attrNameLst>
                                          <p:attrName>style.visibility</p:attrName>
                                        </p:attrNameLst>
                                      </p:cBhvr>
                                      <p:to>
                                        <p:strVal val="hidden"/>
                                      </p:to>
                                    </p:set>
                                  </p:childTnLst>
                                </p:cTn>
                              </p:par>
                              <p:par>
                                <p:cTn id="169" presetID="10" presetClass="exit" presetSubtype="0" fill="hold" nodeType="withEffect">
                                  <p:stCondLst>
                                    <p:cond delay="0"/>
                                  </p:stCondLst>
                                  <p:childTnLst>
                                    <p:animEffect transition="out" filter="fade">
                                      <p:cBhvr>
                                        <p:cTn id="170" dur="500"/>
                                        <p:tgtEl>
                                          <p:spTgt spid="43"/>
                                        </p:tgtEl>
                                      </p:cBhvr>
                                    </p:animEffect>
                                    <p:set>
                                      <p:cBhvr>
                                        <p:cTn id="171" dur="1" fill="hold">
                                          <p:stCondLst>
                                            <p:cond delay="499"/>
                                          </p:stCondLst>
                                        </p:cTn>
                                        <p:tgtEl>
                                          <p:spTgt spid="43"/>
                                        </p:tgtEl>
                                        <p:attrNameLst>
                                          <p:attrName>style.visibility</p:attrName>
                                        </p:attrNameLst>
                                      </p:cBhvr>
                                      <p:to>
                                        <p:strVal val="hidden"/>
                                      </p:to>
                                    </p:set>
                                  </p:childTnLst>
                                </p:cTn>
                              </p:par>
                              <p:par>
                                <p:cTn id="172" presetID="10" presetClass="entr" presetSubtype="0" fill="hold" nodeType="withEffect">
                                  <p:stCondLst>
                                    <p:cond delay="0"/>
                                  </p:stCondLst>
                                  <p:childTnLst>
                                    <p:set>
                                      <p:cBhvr>
                                        <p:cTn id="173" dur="1" fill="hold">
                                          <p:stCondLst>
                                            <p:cond delay="0"/>
                                          </p:stCondLst>
                                        </p:cTn>
                                        <p:tgtEl>
                                          <p:spTgt spid="67"/>
                                        </p:tgtEl>
                                        <p:attrNameLst>
                                          <p:attrName>style.visibility</p:attrName>
                                        </p:attrNameLst>
                                      </p:cBhvr>
                                      <p:to>
                                        <p:strVal val="visible"/>
                                      </p:to>
                                    </p:set>
                                    <p:animEffect transition="in" filter="fade">
                                      <p:cBhvr>
                                        <p:cTn id="174" dur="500"/>
                                        <p:tgtEl>
                                          <p:spTgt spid="67"/>
                                        </p:tgtEl>
                                      </p:cBhvr>
                                    </p:animEffect>
                                  </p:childTnLst>
                                </p:cTn>
                              </p:par>
                            </p:childTnLst>
                          </p:cTn>
                        </p:par>
                      </p:childTnLst>
                    </p:cTn>
                  </p:par>
                  <p:par>
                    <p:cTn id="175" fill="hold">
                      <p:stCondLst>
                        <p:cond delay="indefinite"/>
                      </p:stCondLst>
                      <p:childTnLst>
                        <p:par>
                          <p:cTn id="176" fill="hold">
                            <p:stCondLst>
                              <p:cond delay="0"/>
                            </p:stCondLst>
                            <p:childTnLst>
                              <p:par>
                                <p:cTn id="177" presetID="2" presetClass="entr" presetSubtype="4" fill="hold" nodeType="clickEffect">
                                  <p:stCondLst>
                                    <p:cond delay="0"/>
                                  </p:stCondLst>
                                  <p:childTnLst>
                                    <p:set>
                                      <p:cBhvr>
                                        <p:cTn id="178" dur="1" fill="hold">
                                          <p:stCondLst>
                                            <p:cond delay="0"/>
                                          </p:stCondLst>
                                        </p:cTn>
                                        <p:tgtEl>
                                          <p:spTgt spid="27"/>
                                        </p:tgtEl>
                                        <p:attrNameLst>
                                          <p:attrName>style.visibility</p:attrName>
                                        </p:attrNameLst>
                                      </p:cBhvr>
                                      <p:to>
                                        <p:strVal val="visible"/>
                                      </p:to>
                                    </p:set>
                                    <p:anim calcmode="lin" valueType="num">
                                      <p:cBhvr additive="base">
                                        <p:cTn id="179" dur="500" fill="hold"/>
                                        <p:tgtEl>
                                          <p:spTgt spid="27"/>
                                        </p:tgtEl>
                                        <p:attrNameLst>
                                          <p:attrName>ppt_x</p:attrName>
                                        </p:attrNameLst>
                                      </p:cBhvr>
                                      <p:tavLst>
                                        <p:tav tm="0">
                                          <p:val>
                                            <p:strVal val="#ppt_x"/>
                                          </p:val>
                                        </p:tav>
                                        <p:tav tm="100000">
                                          <p:val>
                                            <p:strVal val="#ppt_x"/>
                                          </p:val>
                                        </p:tav>
                                      </p:tavLst>
                                    </p:anim>
                                    <p:anim calcmode="lin" valueType="num">
                                      <p:cBhvr additive="base">
                                        <p:cTn id="180" dur="500" fill="hold"/>
                                        <p:tgtEl>
                                          <p:spTgt spid="27"/>
                                        </p:tgtEl>
                                        <p:attrNameLst>
                                          <p:attrName>ppt_y</p:attrName>
                                        </p:attrNameLst>
                                      </p:cBhvr>
                                      <p:tavLst>
                                        <p:tav tm="0">
                                          <p:val>
                                            <p:strVal val="1+#ppt_h/2"/>
                                          </p:val>
                                        </p:tav>
                                        <p:tav tm="100000">
                                          <p:val>
                                            <p:strVal val="#ppt_y"/>
                                          </p:val>
                                        </p:tav>
                                      </p:tavLst>
                                    </p:anim>
                                  </p:childTnLst>
                                </p:cTn>
                              </p:par>
                            </p:childTnLst>
                          </p:cTn>
                        </p:par>
                        <p:par>
                          <p:cTn id="181" fill="hold">
                            <p:stCondLst>
                              <p:cond delay="500"/>
                            </p:stCondLst>
                            <p:childTnLst>
                              <p:par>
                                <p:cTn id="182" presetID="22" presetClass="entr" presetSubtype="8" fill="hold" grpId="0" nodeType="afterEffect">
                                  <p:stCondLst>
                                    <p:cond delay="750"/>
                                  </p:stCondLst>
                                  <p:childTnLst>
                                    <p:set>
                                      <p:cBhvr>
                                        <p:cTn id="183" dur="1" fill="hold">
                                          <p:stCondLst>
                                            <p:cond delay="0"/>
                                          </p:stCondLst>
                                        </p:cTn>
                                        <p:tgtEl>
                                          <p:spTgt spid="68"/>
                                        </p:tgtEl>
                                        <p:attrNameLst>
                                          <p:attrName>style.visibility</p:attrName>
                                        </p:attrNameLst>
                                      </p:cBhvr>
                                      <p:to>
                                        <p:strVal val="visible"/>
                                      </p:to>
                                    </p:set>
                                    <p:animEffect transition="in" filter="wipe(left)">
                                      <p:cBhvr>
                                        <p:cTn id="184"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9" grpId="2"/>
      <p:bldP spid="10" grpId="0"/>
      <p:bldP spid="10" grpId="1"/>
      <p:bldP spid="10" grpId="2"/>
      <p:bldP spid="11" grpId="0"/>
      <p:bldP spid="11" grpId="1"/>
      <p:bldP spid="11" grpId="2"/>
      <p:bldP spid="16" grpId="0"/>
      <p:bldP spid="16" grpId="1"/>
      <p:bldP spid="16" grpId="2"/>
      <p:bldP spid="17" grpId="0"/>
      <p:bldP spid="17" grpId="1"/>
      <p:bldP spid="17" grpId="2"/>
      <p:bldP spid="30" grpId="0"/>
      <p:bldP spid="30" grpId="1"/>
      <p:bldP spid="30" grpId="2"/>
      <p:bldP spid="31" grpId="0"/>
      <p:bldP spid="31" grpId="1"/>
      <p:bldP spid="31" grpId="2"/>
      <p:bldP spid="32" grpId="0"/>
      <p:bldP spid="32" grpId="1"/>
      <p:bldP spid="32" grpId="2"/>
      <p:bldP spid="65" grpId="0"/>
      <p:bldP spid="65" grpId="1"/>
      <p:bldP spid="65" grpId="2"/>
      <p:bldP spid="6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C1386-49CE-4453-89AA-3DA6C8E24ED5}"/>
              </a:ext>
            </a:extLst>
          </p:cNvPr>
          <p:cNvSpPr>
            <a:spLocks noGrp="1"/>
          </p:cNvSpPr>
          <p:nvPr>
            <p:ph type="title"/>
          </p:nvPr>
        </p:nvSpPr>
        <p:spPr/>
        <p:txBody>
          <a:bodyPr/>
          <a:lstStyle/>
          <a:p>
            <a:r>
              <a:rPr lang="en-US"/>
              <a:t>Regression</a:t>
            </a:r>
          </a:p>
        </p:txBody>
      </p:sp>
      <p:graphicFrame>
        <p:nvGraphicFramePr>
          <p:cNvPr id="16" name="Training Table">
            <a:extLst>
              <a:ext uri="{FF2B5EF4-FFF2-40B4-BE49-F238E27FC236}">
                <a16:creationId xmlns:a16="http://schemas.microsoft.com/office/drawing/2014/main" id="{84F6F9B2-7DF9-4610-8AFE-A51273AD7779}"/>
              </a:ext>
            </a:extLst>
          </p:cNvPr>
          <p:cNvGraphicFramePr>
            <a:graphicFrameLocks noGrp="1"/>
          </p:cNvGraphicFramePr>
          <p:nvPr>
            <p:extLst>
              <p:ext uri="{D42A27DB-BD31-4B8C-83A1-F6EECF244321}">
                <p14:modId xmlns:p14="http://schemas.microsoft.com/office/powerpoint/2010/main" val="3593437976"/>
              </p:ext>
            </p:extLst>
          </p:nvPr>
        </p:nvGraphicFramePr>
        <p:xfrm>
          <a:off x="775708" y="1553844"/>
          <a:ext cx="3070162" cy="3187387"/>
        </p:xfrm>
        <a:graphic>
          <a:graphicData uri="http://schemas.openxmlformats.org/drawingml/2006/table">
            <a:tbl>
              <a:tblPr firstRow="1" bandRow="1">
                <a:tableStyleId>{5940675A-B579-460E-94D1-54222C63F5DA}</a:tableStyleId>
              </a:tblPr>
              <a:tblGrid>
                <a:gridCol w="1507300">
                  <a:extLst>
                    <a:ext uri="{9D8B030D-6E8A-4147-A177-3AD203B41FA5}">
                      <a16:colId xmlns:a16="http://schemas.microsoft.com/office/drawing/2014/main" val="1346378996"/>
                    </a:ext>
                  </a:extLst>
                </a:gridCol>
                <a:gridCol w="1562862">
                  <a:extLst>
                    <a:ext uri="{9D8B030D-6E8A-4147-A177-3AD203B41FA5}">
                      <a16:colId xmlns:a16="http://schemas.microsoft.com/office/drawing/2014/main" val="4033911449"/>
                    </a:ext>
                  </a:extLst>
                </a:gridCol>
              </a:tblGrid>
              <a:tr h="962347">
                <a:tc>
                  <a:txBody>
                    <a:bodyPr/>
                    <a:lstStyle/>
                    <a:p>
                      <a:pPr algn="ctr"/>
                      <a:endParaRPr lang="en-US" sz="2400" b="0">
                        <a:solidFill>
                          <a:srgbClr val="40CDF5"/>
                        </a:solidFill>
                      </a:endParaRPr>
                    </a:p>
                  </a:txBody>
                  <a:tcPr anchor="b">
                    <a:solidFill>
                      <a:schemeClr val="accent1"/>
                    </a:solidFill>
                  </a:tcPr>
                </a:tc>
                <a:tc>
                  <a:txBody>
                    <a:bodyPr/>
                    <a:lstStyle/>
                    <a:p>
                      <a:pPr algn="ctr"/>
                      <a:endParaRPr lang="en-US" sz="2400" b="0">
                        <a:solidFill>
                          <a:srgbClr val="40CDF5"/>
                        </a:solidFill>
                      </a:endParaRPr>
                    </a:p>
                  </a:txBody>
                  <a:tcPr anchor="b">
                    <a:solidFill>
                      <a:schemeClr val="accent1"/>
                    </a:solidFill>
                  </a:tcPr>
                </a:tc>
                <a:extLst>
                  <a:ext uri="{0D108BD9-81ED-4DB2-BD59-A6C34878D82A}">
                    <a16:rowId xmlns:a16="http://schemas.microsoft.com/office/drawing/2014/main" val="2721455304"/>
                  </a:ext>
                </a:extLst>
              </a:tr>
              <a:tr h="370840">
                <a:tc>
                  <a:txBody>
                    <a:bodyPr/>
                    <a:lstStyle/>
                    <a:p>
                      <a:pPr algn="ctr" fontAlgn="b"/>
                      <a:r>
                        <a:rPr lang="en-US" sz="2000" b="0" i="0" u="none" strike="noStrike">
                          <a:solidFill>
                            <a:srgbClr val="000000"/>
                          </a:solidFill>
                          <a:effectLst/>
                          <a:latin typeface="+mn-lt"/>
                        </a:rPr>
                        <a:t>56</a:t>
                      </a:r>
                    </a:p>
                  </a:txBody>
                  <a:tcPr marL="4763" marR="4763" marT="4763" marB="0" anchor="b"/>
                </a:tc>
                <a:tc>
                  <a:txBody>
                    <a:bodyPr/>
                    <a:lstStyle/>
                    <a:p>
                      <a:pPr algn="ctr" fontAlgn="b"/>
                      <a:r>
                        <a:rPr lang="en-US" sz="2000" b="0" i="0" u="none" strike="noStrike">
                          <a:solidFill>
                            <a:srgbClr val="000000"/>
                          </a:solidFill>
                          <a:effectLst/>
                          <a:latin typeface="+mn-lt"/>
                        </a:rPr>
                        <a:t>115</a:t>
                      </a:r>
                    </a:p>
                  </a:txBody>
                  <a:tcPr marL="4763" marR="4763" marT="4763" marB="0" anchor="b"/>
                </a:tc>
                <a:extLst>
                  <a:ext uri="{0D108BD9-81ED-4DB2-BD59-A6C34878D82A}">
                    <a16:rowId xmlns:a16="http://schemas.microsoft.com/office/drawing/2014/main" val="1132297154"/>
                  </a:ext>
                </a:extLst>
              </a:tr>
              <a:tr h="370840">
                <a:tc>
                  <a:txBody>
                    <a:bodyPr/>
                    <a:lstStyle/>
                    <a:p>
                      <a:pPr algn="ctr" fontAlgn="b"/>
                      <a:r>
                        <a:rPr lang="en-US" sz="2000" b="0" i="0" u="none" strike="noStrike">
                          <a:solidFill>
                            <a:srgbClr val="000000"/>
                          </a:solidFill>
                          <a:effectLst/>
                          <a:latin typeface="+mn-lt"/>
                        </a:rPr>
                        <a:t>61</a:t>
                      </a:r>
                    </a:p>
                  </a:txBody>
                  <a:tcPr marL="4763" marR="4763" marT="4763" marB="0" anchor="b"/>
                </a:tc>
                <a:tc>
                  <a:txBody>
                    <a:bodyPr/>
                    <a:lstStyle/>
                    <a:p>
                      <a:pPr algn="ctr" fontAlgn="b"/>
                      <a:r>
                        <a:rPr lang="en-US" sz="2000" b="0" i="0" u="none" strike="noStrike">
                          <a:solidFill>
                            <a:srgbClr val="000000"/>
                          </a:solidFill>
                          <a:effectLst/>
                          <a:latin typeface="+mn-lt"/>
                        </a:rPr>
                        <a:t>126</a:t>
                      </a:r>
                    </a:p>
                  </a:txBody>
                  <a:tcPr marL="4763" marR="4763" marT="4763" marB="0" anchor="b"/>
                </a:tc>
                <a:extLst>
                  <a:ext uri="{0D108BD9-81ED-4DB2-BD59-A6C34878D82A}">
                    <a16:rowId xmlns:a16="http://schemas.microsoft.com/office/drawing/2014/main" val="3889848011"/>
                  </a:ext>
                </a:extLst>
              </a:tr>
              <a:tr h="370840">
                <a:tc>
                  <a:txBody>
                    <a:bodyPr/>
                    <a:lstStyle/>
                    <a:p>
                      <a:pPr algn="ctr" fontAlgn="b"/>
                      <a:r>
                        <a:rPr lang="en-US" sz="2000" b="0" i="0" u="none" strike="noStrike">
                          <a:solidFill>
                            <a:srgbClr val="000000"/>
                          </a:solidFill>
                          <a:effectLst/>
                          <a:latin typeface="+mn-lt"/>
                        </a:rPr>
                        <a:t>67</a:t>
                      </a:r>
                    </a:p>
                  </a:txBody>
                  <a:tcPr marL="4763" marR="4763" marT="4763" marB="0" anchor="b"/>
                </a:tc>
                <a:tc>
                  <a:txBody>
                    <a:bodyPr/>
                    <a:lstStyle/>
                    <a:p>
                      <a:pPr algn="ctr" fontAlgn="b"/>
                      <a:r>
                        <a:rPr lang="en-US" sz="2000" b="0" i="0" u="none" strike="noStrike">
                          <a:solidFill>
                            <a:srgbClr val="000000"/>
                          </a:solidFill>
                          <a:effectLst/>
                          <a:latin typeface="+mn-lt"/>
                        </a:rPr>
                        <a:t>137</a:t>
                      </a:r>
                    </a:p>
                  </a:txBody>
                  <a:tcPr marL="4763" marR="4763" marT="4763" marB="0" anchor="b"/>
                </a:tc>
                <a:extLst>
                  <a:ext uri="{0D108BD9-81ED-4DB2-BD59-A6C34878D82A}">
                    <a16:rowId xmlns:a16="http://schemas.microsoft.com/office/drawing/2014/main" val="1928910409"/>
                  </a:ext>
                </a:extLst>
              </a:tr>
              <a:tr h="370840">
                <a:tc>
                  <a:txBody>
                    <a:bodyPr/>
                    <a:lstStyle/>
                    <a:p>
                      <a:pPr algn="ctr" fontAlgn="b"/>
                      <a:r>
                        <a:rPr lang="en-US" sz="2000" b="0" i="0" u="none" strike="noStrike">
                          <a:solidFill>
                            <a:srgbClr val="000000"/>
                          </a:solidFill>
                          <a:effectLst/>
                          <a:latin typeface="+mn-lt"/>
                        </a:rPr>
                        <a:t>72</a:t>
                      </a:r>
                    </a:p>
                  </a:txBody>
                  <a:tcPr marL="4763" marR="4763" marT="4763" marB="0" anchor="b"/>
                </a:tc>
                <a:tc>
                  <a:txBody>
                    <a:bodyPr/>
                    <a:lstStyle/>
                    <a:p>
                      <a:pPr algn="ctr" fontAlgn="b"/>
                      <a:r>
                        <a:rPr lang="en-US" sz="2000" b="0" i="0" u="none" strike="noStrike">
                          <a:solidFill>
                            <a:srgbClr val="000000"/>
                          </a:solidFill>
                          <a:effectLst/>
                          <a:latin typeface="+mn-lt"/>
                        </a:rPr>
                        <a:t>140</a:t>
                      </a:r>
                    </a:p>
                  </a:txBody>
                  <a:tcPr marL="4763" marR="4763" marT="4763" marB="0" anchor="b"/>
                </a:tc>
                <a:extLst>
                  <a:ext uri="{0D108BD9-81ED-4DB2-BD59-A6C34878D82A}">
                    <a16:rowId xmlns:a16="http://schemas.microsoft.com/office/drawing/2014/main" val="2921977110"/>
                  </a:ext>
                </a:extLst>
              </a:tr>
              <a:tr h="370840">
                <a:tc>
                  <a:txBody>
                    <a:bodyPr/>
                    <a:lstStyle/>
                    <a:p>
                      <a:pPr algn="ctr" fontAlgn="b"/>
                      <a:r>
                        <a:rPr lang="en-US" sz="2000" b="0" i="0" u="none" strike="noStrike">
                          <a:solidFill>
                            <a:srgbClr val="000000"/>
                          </a:solidFill>
                          <a:effectLst/>
                          <a:latin typeface="+mn-lt"/>
                        </a:rPr>
                        <a:t>76</a:t>
                      </a:r>
                    </a:p>
                  </a:txBody>
                  <a:tcPr marL="4763" marR="4763" marT="4763" marB="0" anchor="b"/>
                </a:tc>
                <a:tc>
                  <a:txBody>
                    <a:bodyPr/>
                    <a:lstStyle/>
                    <a:p>
                      <a:pPr algn="ctr" fontAlgn="b"/>
                      <a:r>
                        <a:rPr lang="en-US" sz="2000" b="0" i="0" u="none" strike="noStrike">
                          <a:solidFill>
                            <a:srgbClr val="000000"/>
                          </a:solidFill>
                          <a:effectLst/>
                          <a:latin typeface="+mn-lt"/>
                        </a:rPr>
                        <a:t>152</a:t>
                      </a:r>
                    </a:p>
                  </a:txBody>
                  <a:tcPr marL="4763" marR="4763" marT="4763" marB="0" anchor="b"/>
                </a:tc>
                <a:extLst>
                  <a:ext uri="{0D108BD9-81ED-4DB2-BD59-A6C34878D82A}">
                    <a16:rowId xmlns:a16="http://schemas.microsoft.com/office/drawing/2014/main" val="315773606"/>
                  </a:ext>
                </a:extLst>
              </a:tr>
              <a:tr h="370840">
                <a:tc>
                  <a:txBody>
                    <a:bodyPr/>
                    <a:lstStyle/>
                    <a:p>
                      <a:pPr algn="ctr" fontAlgn="b"/>
                      <a:r>
                        <a:rPr lang="en-US" sz="2000" b="0" i="0" u="none" strike="noStrike">
                          <a:solidFill>
                            <a:srgbClr val="000000"/>
                          </a:solidFill>
                          <a:effectLst/>
                          <a:latin typeface="+mn-lt"/>
                        </a:rPr>
                        <a:t>82</a:t>
                      </a:r>
                    </a:p>
                  </a:txBody>
                  <a:tcPr marL="4763" marR="4763" marT="4763" marB="0" anchor="b"/>
                </a:tc>
                <a:tc>
                  <a:txBody>
                    <a:bodyPr/>
                    <a:lstStyle/>
                    <a:p>
                      <a:pPr algn="ctr" fontAlgn="b"/>
                      <a:r>
                        <a:rPr lang="en-US" sz="2000" b="0" i="0" u="none" strike="noStrike">
                          <a:solidFill>
                            <a:srgbClr val="000000"/>
                          </a:solidFill>
                          <a:effectLst/>
                          <a:latin typeface="+mn-lt"/>
                        </a:rPr>
                        <a:t>156</a:t>
                      </a:r>
                    </a:p>
                  </a:txBody>
                  <a:tcPr marL="4763" marR="4763" marT="4763" marB="0" anchor="b"/>
                </a:tc>
                <a:extLst>
                  <a:ext uri="{0D108BD9-81ED-4DB2-BD59-A6C34878D82A}">
                    <a16:rowId xmlns:a16="http://schemas.microsoft.com/office/drawing/2014/main" val="1295556497"/>
                  </a:ext>
                </a:extLst>
              </a:tr>
            </a:tbl>
          </a:graphicData>
        </a:graphic>
      </p:graphicFrame>
      <p:grpSp>
        <p:nvGrpSpPr>
          <p:cNvPr id="29" name="Cycle Rentals">
            <a:extLst>
              <a:ext uri="{FF2B5EF4-FFF2-40B4-BE49-F238E27FC236}">
                <a16:creationId xmlns:a16="http://schemas.microsoft.com/office/drawing/2014/main" id="{149E037E-846A-46BC-805A-CABACD36CAB4}"/>
              </a:ext>
            </a:extLst>
          </p:cNvPr>
          <p:cNvGrpSpPr/>
          <p:nvPr/>
        </p:nvGrpSpPr>
        <p:grpSpPr>
          <a:xfrm>
            <a:off x="2570114" y="1599196"/>
            <a:ext cx="795985" cy="620237"/>
            <a:chOff x="9568107" y="986071"/>
            <a:chExt cx="795985" cy="620237"/>
          </a:xfrm>
          <a:solidFill>
            <a:schemeClr val="bg1"/>
          </a:solidFill>
        </p:grpSpPr>
        <p:pic>
          <p:nvPicPr>
            <p:cNvPr id="4" name="Graphic 3" descr="Cycling">
              <a:extLst>
                <a:ext uri="{FF2B5EF4-FFF2-40B4-BE49-F238E27FC236}">
                  <a16:creationId xmlns:a16="http://schemas.microsoft.com/office/drawing/2014/main" id="{45B0B5CC-DFFA-4941-ADC6-FAC982ABA1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03917" y="1046133"/>
              <a:ext cx="560175" cy="560175"/>
            </a:xfrm>
            <a:prstGeom prst="rect">
              <a:avLst/>
            </a:prstGeom>
          </p:spPr>
        </p:pic>
        <p:pic>
          <p:nvPicPr>
            <p:cNvPr id="8" name="Graphic 7" descr="Cycling">
              <a:extLst>
                <a:ext uri="{FF2B5EF4-FFF2-40B4-BE49-F238E27FC236}">
                  <a16:creationId xmlns:a16="http://schemas.microsoft.com/office/drawing/2014/main" id="{455C9C94-0692-4AC0-A6D4-4DD509F06E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68107" y="986071"/>
              <a:ext cx="560174" cy="560174"/>
            </a:xfrm>
            <a:prstGeom prst="rect">
              <a:avLst/>
            </a:prstGeom>
          </p:spPr>
        </p:pic>
      </p:grpSp>
      <p:grpSp>
        <p:nvGrpSpPr>
          <p:cNvPr id="28" name="Temperature">
            <a:extLst>
              <a:ext uri="{FF2B5EF4-FFF2-40B4-BE49-F238E27FC236}">
                <a16:creationId xmlns:a16="http://schemas.microsoft.com/office/drawing/2014/main" id="{D4E62425-6173-4AFA-BF3C-35A22B4CF5B4}"/>
              </a:ext>
            </a:extLst>
          </p:cNvPr>
          <p:cNvGrpSpPr/>
          <p:nvPr/>
        </p:nvGrpSpPr>
        <p:grpSpPr>
          <a:xfrm>
            <a:off x="1096124" y="1553844"/>
            <a:ext cx="891809" cy="713133"/>
            <a:chOff x="8638055" y="916201"/>
            <a:chExt cx="891809" cy="713133"/>
          </a:xfrm>
          <a:solidFill>
            <a:schemeClr val="bg1"/>
          </a:solidFill>
        </p:grpSpPr>
        <p:pic>
          <p:nvPicPr>
            <p:cNvPr id="21" name="Graphic 20" descr="Partial sun">
              <a:extLst>
                <a:ext uri="{FF2B5EF4-FFF2-40B4-BE49-F238E27FC236}">
                  <a16:creationId xmlns:a16="http://schemas.microsoft.com/office/drawing/2014/main" id="{388B7073-BDD0-49DC-AEFE-1EE843FD0D9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99820" y="916201"/>
              <a:ext cx="630044" cy="630044"/>
            </a:xfrm>
            <a:prstGeom prst="rect">
              <a:avLst/>
            </a:prstGeom>
          </p:spPr>
        </p:pic>
        <p:pic>
          <p:nvPicPr>
            <p:cNvPr id="25" name="Graphic 24" descr="Thermometer">
              <a:extLst>
                <a:ext uri="{FF2B5EF4-FFF2-40B4-BE49-F238E27FC236}">
                  <a16:creationId xmlns:a16="http://schemas.microsoft.com/office/drawing/2014/main" id="{0E6211BC-7F48-41FB-8E59-DC11B2442FA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8055" y="1105805"/>
              <a:ext cx="523529" cy="523529"/>
            </a:xfrm>
            <a:prstGeom prst="rect">
              <a:avLst/>
            </a:prstGeom>
          </p:spPr>
        </p:pic>
      </p:grpSp>
      <p:graphicFrame>
        <p:nvGraphicFramePr>
          <p:cNvPr id="32" name="Training Chart">
            <a:extLst>
              <a:ext uri="{FF2B5EF4-FFF2-40B4-BE49-F238E27FC236}">
                <a16:creationId xmlns:a16="http://schemas.microsoft.com/office/drawing/2014/main" id="{9002CF04-C71A-4603-BA23-C64EC3E60ECA}"/>
              </a:ext>
            </a:extLst>
          </p:cNvPr>
          <p:cNvGraphicFramePr/>
          <p:nvPr>
            <p:extLst>
              <p:ext uri="{D42A27DB-BD31-4B8C-83A1-F6EECF244321}">
                <p14:modId xmlns:p14="http://schemas.microsoft.com/office/powerpoint/2010/main" val="2536671888"/>
              </p:ext>
            </p:extLst>
          </p:nvPr>
        </p:nvGraphicFramePr>
        <p:xfrm>
          <a:off x="5869753" y="1553844"/>
          <a:ext cx="5267451" cy="4469106"/>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37" name="Validation Data">
            <a:extLst>
              <a:ext uri="{FF2B5EF4-FFF2-40B4-BE49-F238E27FC236}">
                <a16:creationId xmlns:a16="http://schemas.microsoft.com/office/drawing/2014/main" id="{B6659336-79CF-4327-944D-3719541C20FF}"/>
              </a:ext>
            </a:extLst>
          </p:cNvPr>
          <p:cNvGraphicFramePr>
            <a:graphicFrameLocks noGrp="1"/>
          </p:cNvGraphicFramePr>
          <p:nvPr>
            <p:extLst>
              <p:ext uri="{D42A27DB-BD31-4B8C-83A1-F6EECF244321}">
                <p14:modId xmlns:p14="http://schemas.microsoft.com/office/powerpoint/2010/main" val="1545861496"/>
              </p:ext>
            </p:extLst>
          </p:nvPr>
        </p:nvGraphicFramePr>
        <p:xfrm>
          <a:off x="775708" y="4741231"/>
          <a:ext cx="3070162" cy="1854200"/>
        </p:xfrm>
        <a:graphic>
          <a:graphicData uri="http://schemas.openxmlformats.org/drawingml/2006/table">
            <a:tbl>
              <a:tblPr firstRow="1" bandRow="1">
                <a:tableStyleId>{5940675A-B579-460E-94D1-54222C63F5DA}</a:tableStyleId>
              </a:tblPr>
              <a:tblGrid>
                <a:gridCol w="1507300">
                  <a:extLst>
                    <a:ext uri="{9D8B030D-6E8A-4147-A177-3AD203B41FA5}">
                      <a16:colId xmlns:a16="http://schemas.microsoft.com/office/drawing/2014/main" val="1346378996"/>
                    </a:ext>
                  </a:extLst>
                </a:gridCol>
                <a:gridCol w="1562862">
                  <a:extLst>
                    <a:ext uri="{9D8B030D-6E8A-4147-A177-3AD203B41FA5}">
                      <a16:colId xmlns:a16="http://schemas.microsoft.com/office/drawing/2014/main" val="4033911449"/>
                    </a:ext>
                  </a:extLst>
                </a:gridCol>
              </a:tblGrid>
              <a:tr h="370840">
                <a:tc>
                  <a:txBody>
                    <a:bodyPr/>
                    <a:lstStyle/>
                    <a:p>
                      <a:pPr algn="ctr" rtl="0" fontAlgn="b"/>
                      <a:r>
                        <a:rPr lang="en-US" sz="2000" b="0" i="0" u="none" strike="noStrike">
                          <a:solidFill>
                            <a:srgbClr val="000000"/>
                          </a:solidFill>
                          <a:effectLst/>
                          <a:latin typeface="Segoe UI" panose="020B0502040204020203" pitchFamily="34" charset="0"/>
                        </a:rPr>
                        <a:t>54</a:t>
                      </a:r>
                    </a:p>
                  </a:txBody>
                  <a:tcPr marL="4763" marR="4763" marT="4763" marB="0" anchor="b"/>
                </a:tc>
                <a:tc>
                  <a:txBody>
                    <a:bodyPr/>
                    <a:lstStyle/>
                    <a:p>
                      <a:pPr algn="ctr" fontAlgn="b"/>
                      <a:r>
                        <a:rPr lang="en-US" sz="2000" b="0" i="0" u="none" strike="noStrike">
                          <a:solidFill>
                            <a:srgbClr val="000000"/>
                          </a:solidFill>
                          <a:effectLst/>
                          <a:latin typeface="+mn-lt"/>
                        </a:rPr>
                        <a:t>114</a:t>
                      </a:r>
                    </a:p>
                  </a:txBody>
                  <a:tcPr marL="4763" marR="4763" marT="4763" marB="0" anchor="b"/>
                </a:tc>
                <a:extLst>
                  <a:ext uri="{0D108BD9-81ED-4DB2-BD59-A6C34878D82A}">
                    <a16:rowId xmlns:a16="http://schemas.microsoft.com/office/drawing/2014/main" val="1132297154"/>
                  </a:ext>
                </a:extLst>
              </a:tr>
              <a:tr h="370840">
                <a:tc>
                  <a:txBody>
                    <a:bodyPr/>
                    <a:lstStyle/>
                    <a:p>
                      <a:pPr algn="ctr" rtl="0" fontAlgn="b"/>
                      <a:r>
                        <a:rPr lang="en-US" sz="2000" b="0" i="0" u="none" strike="noStrike">
                          <a:solidFill>
                            <a:srgbClr val="000000"/>
                          </a:solidFill>
                          <a:effectLst/>
                          <a:latin typeface="Segoe UI" panose="020B0502040204020203" pitchFamily="34" charset="0"/>
                        </a:rPr>
                        <a:t>62</a:t>
                      </a:r>
                    </a:p>
                  </a:txBody>
                  <a:tcPr marL="4763" marR="4763" marT="4763" marB="0" anchor="b"/>
                </a:tc>
                <a:tc>
                  <a:txBody>
                    <a:bodyPr/>
                    <a:lstStyle/>
                    <a:p>
                      <a:pPr algn="ctr" fontAlgn="b"/>
                      <a:r>
                        <a:rPr lang="en-US" sz="2000" b="0" i="0" u="none" strike="noStrike">
                          <a:solidFill>
                            <a:srgbClr val="000000"/>
                          </a:solidFill>
                          <a:effectLst/>
                          <a:latin typeface="+mn-lt"/>
                        </a:rPr>
                        <a:t>129</a:t>
                      </a:r>
                    </a:p>
                  </a:txBody>
                  <a:tcPr marL="4763" marR="4763" marT="4763" marB="0" anchor="b"/>
                </a:tc>
                <a:extLst>
                  <a:ext uri="{0D108BD9-81ED-4DB2-BD59-A6C34878D82A}">
                    <a16:rowId xmlns:a16="http://schemas.microsoft.com/office/drawing/2014/main" val="3889848011"/>
                  </a:ext>
                </a:extLst>
              </a:tr>
              <a:tr h="370840">
                <a:tc>
                  <a:txBody>
                    <a:bodyPr/>
                    <a:lstStyle/>
                    <a:p>
                      <a:pPr algn="ctr" rtl="0" fontAlgn="b"/>
                      <a:r>
                        <a:rPr lang="en-US" sz="2000" b="0" i="0" u="none" strike="noStrike">
                          <a:solidFill>
                            <a:srgbClr val="000000"/>
                          </a:solidFill>
                          <a:effectLst/>
                          <a:latin typeface="Segoe UI" panose="020B0502040204020203" pitchFamily="34" charset="0"/>
                        </a:rPr>
                        <a:t>68</a:t>
                      </a:r>
                    </a:p>
                  </a:txBody>
                  <a:tcPr marL="4763" marR="4763" marT="4763" marB="0" anchor="b"/>
                </a:tc>
                <a:tc>
                  <a:txBody>
                    <a:bodyPr/>
                    <a:lstStyle/>
                    <a:p>
                      <a:pPr algn="ctr" fontAlgn="b"/>
                      <a:r>
                        <a:rPr lang="en-US" sz="2000" b="0" i="0" u="none" strike="noStrike">
                          <a:solidFill>
                            <a:srgbClr val="000000"/>
                          </a:solidFill>
                          <a:effectLst/>
                          <a:latin typeface="+mn-lt"/>
                        </a:rPr>
                        <a:t>130</a:t>
                      </a:r>
                    </a:p>
                  </a:txBody>
                  <a:tcPr marL="4763" marR="4763" marT="4763" marB="0" anchor="b"/>
                </a:tc>
                <a:extLst>
                  <a:ext uri="{0D108BD9-81ED-4DB2-BD59-A6C34878D82A}">
                    <a16:rowId xmlns:a16="http://schemas.microsoft.com/office/drawing/2014/main" val="1928910409"/>
                  </a:ext>
                </a:extLst>
              </a:tr>
              <a:tr h="370840">
                <a:tc>
                  <a:txBody>
                    <a:bodyPr/>
                    <a:lstStyle/>
                    <a:p>
                      <a:pPr algn="ctr" rtl="0" fontAlgn="b"/>
                      <a:r>
                        <a:rPr lang="en-US" sz="2000" b="0" i="0" u="none" strike="noStrike">
                          <a:solidFill>
                            <a:srgbClr val="000000"/>
                          </a:solidFill>
                          <a:effectLst/>
                          <a:latin typeface="Segoe UI" panose="020B0502040204020203" pitchFamily="34" charset="0"/>
                        </a:rPr>
                        <a:t>74</a:t>
                      </a:r>
                    </a:p>
                  </a:txBody>
                  <a:tcPr marL="4763" marR="4763" marT="4763" marB="0" anchor="b"/>
                </a:tc>
                <a:tc>
                  <a:txBody>
                    <a:bodyPr/>
                    <a:lstStyle/>
                    <a:p>
                      <a:pPr algn="ctr" fontAlgn="b"/>
                      <a:r>
                        <a:rPr lang="en-US" sz="2000" b="0" i="0" u="none" strike="noStrike">
                          <a:solidFill>
                            <a:srgbClr val="000000"/>
                          </a:solidFill>
                          <a:effectLst/>
                          <a:latin typeface="+mn-lt"/>
                        </a:rPr>
                        <a:t>152</a:t>
                      </a:r>
                    </a:p>
                  </a:txBody>
                  <a:tcPr marL="4763" marR="4763" marT="4763" marB="0" anchor="b"/>
                </a:tc>
                <a:extLst>
                  <a:ext uri="{0D108BD9-81ED-4DB2-BD59-A6C34878D82A}">
                    <a16:rowId xmlns:a16="http://schemas.microsoft.com/office/drawing/2014/main" val="2921977110"/>
                  </a:ext>
                </a:extLst>
              </a:tr>
              <a:tr h="370840">
                <a:tc>
                  <a:txBody>
                    <a:bodyPr/>
                    <a:lstStyle/>
                    <a:p>
                      <a:pPr algn="ctr" rtl="0" fontAlgn="b"/>
                      <a:r>
                        <a:rPr lang="en-US" sz="2000" b="0" i="0" u="none" strike="noStrike">
                          <a:solidFill>
                            <a:srgbClr val="000000"/>
                          </a:solidFill>
                          <a:effectLst/>
                          <a:latin typeface="Segoe UI" panose="020B0502040204020203" pitchFamily="34" charset="0"/>
                        </a:rPr>
                        <a:t>80</a:t>
                      </a:r>
                    </a:p>
                  </a:txBody>
                  <a:tcPr marL="4763" marR="4763" marT="4763" marB="0" anchor="b"/>
                </a:tc>
                <a:tc>
                  <a:txBody>
                    <a:bodyPr/>
                    <a:lstStyle/>
                    <a:p>
                      <a:pPr algn="ctr" fontAlgn="b"/>
                      <a:r>
                        <a:rPr lang="en-US" sz="2000" b="0" i="0" u="none" strike="noStrike">
                          <a:solidFill>
                            <a:srgbClr val="000000"/>
                          </a:solidFill>
                          <a:effectLst/>
                          <a:latin typeface="+mn-lt"/>
                        </a:rPr>
                        <a:t>154</a:t>
                      </a:r>
                    </a:p>
                  </a:txBody>
                  <a:tcPr marL="4763" marR="4763" marT="4763" marB="0" anchor="b"/>
                </a:tc>
                <a:extLst>
                  <a:ext uri="{0D108BD9-81ED-4DB2-BD59-A6C34878D82A}">
                    <a16:rowId xmlns:a16="http://schemas.microsoft.com/office/drawing/2014/main" val="315773606"/>
                  </a:ext>
                </a:extLst>
              </a:tr>
            </a:tbl>
          </a:graphicData>
        </a:graphic>
      </p:graphicFrame>
      <p:sp>
        <p:nvSpPr>
          <p:cNvPr id="38" name="Training">
            <a:extLst>
              <a:ext uri="{FF2B5EF4-FFF2-40B4-BE49-F238E27FC236}">
                <a16:creationId xmlns:a16="http://schemas.microsoft.com/office/drawing/2014/main" id="{A4541DDE-404F-495F-9CEE-51F260174A02}"/>
              </a:ext>
            </a:extLst>
          </p:cNvPr>
          <p:cNvSpPr txBox="1"/>
          <p:nvPr/>
        </p:nvSpPr>
        <p:spPr>
          <a:xfrm rot="16200000">
            <a:off x="87411" y="3275111"/>
            <a:ext cx="899413"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Training</a:t>
            </a:r>
          </a:p>
        </p:txBody>
      </p:sp>
      <p:sp>
        <p:nvSpPr>
          <p:cNvPr id="39" name="Validation">
            <a:extLst>
              <a:ext uri="{FF2B5EF4-FFF2-40B4-BE49-F238E27FC236}">
                <a16:creationId xmlns:a16="http://schemas.microsoft.com/office/drawing/2014/main" id="{E4A4CFA2-43A9-4448-958F-8CE0E2D106BD}"/>
              </a:ext>
            </a:extLst>
          </p:cNvPr>
          <p:cNvSpPr txBox="1"/>
          <p:nvPr/>
        </p:nvSpPr>
        <p:spPr>
          <a:xfrm rot="16200000">
            <a:off x="-23549" y="5619856"/>
            <a:ext cx="1121333"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Validation</a:t>
            </a:r>
          </a:p>
        </p:txBody>
      </p:sp>
      <p:graphicFrame>
        <p:nvGraphicFramePr>
          <p:cNvPr id="40" name="Predictions">
            <a:extLst>
              <a:ext uri="{FF2B5EF4-FFF2-40B4-BE49-F238E27FC236}">
                <a16:creationId xmlns:a16="http://schemas.microsoft.com/office/drawing/2014/main" id="{80252197-84DE-4A11-A021-EA92D09D534E}"/>
              </a:ext>
            </a:extLst>
          </p:cNvPr>
          <p:cNvGraphicFramePr>
            <a:graphicFrameLocks noGrp="1"/>
          </p:cNvGraphicFramePr>
          <p:nvPr>
            <p:extLst>
              <p:ext uri="{D42A27DB-BD31-4B8C-83A1-F6EECF244321}">
                <p14:modId xmlns:p14="http://schemas.microsoft.com/office/powerpoint/2010/main" val="3122339009"/>
              </p:ext>
            </p:extLst>
          </p:nvPr>
        </p:nvGraphicFramePr>
        <p:xfrm>
          <a:off x="3898914" y="3900202"/>
          <a:ext cx="1562862" cy="2816547"/>
        </p:xfrm>
        <a:graphic>
          <a:graphicData uri="http://schemas.openxmlformats.org/drawingml/2006/table">
            <a:tbl>
              <a:tblPr firstRow="1" bandRow="1">
                <a:tableStyleId>{5940675A-B579-460E-94D1-54222C63F5DA}</a:tableStyleId>
              </a:tblPr>
              <a:tblGrid>
                <a:gridCol w="1562862">
                  <a:extLst>
                    <a:ext uri="{9D8B030D-6E8A-4147-A177-3AD203B41FA5}">
                      <a16:colId xmlns:a16="http://schemas.microsoft.com/office/drawing/2014/main" val="4033911449"/>
                    </a:ext>
                  </a:extLst>
                </a:gridCol>
              </a:tblGrid>
              <a:tr h="962347">
                <a:tc>
                  <a:txBody>
                    <a:bodyPr/>
                    <a:lstStyle/>
                    <a:p>
                      <a:pPr algn="ctr"/>
                      <a:r>
                        <a:rPr lang="cy-GB" sz="2400" b="0">
                          <a:solidFill>
                            <a:srgbClr val="40CDF5"/>
                          </a:solidFill>
                        </a:rPr>
                        <a:t>ŷ</a:t>
                      </a:r>
                      <a:endParaRPr lang="en-US" sz="2400" b="0">
                        <a:solidFill>
                          <a:srgbClr val="40CDF5"/>
                        </a:solidFill>
                      </a:endParaRPr>
                    </a:p>
                  </a:txBody>
                  <a:tcPr anchor="b">
                    <a:solidFill>
                      <a:schemeClr val="accent1"/>
                    </a:solidFill>
                  </a:tcPr>
                </a:tc>
                <a:extLst>
                  <a:ext uri="{0D108BD9-81ED-4DB2-BD59-A6C34878D82A}">
                    <a16:rowId xmlns:a16="http://schemas.microsoft.com/office/drawing/2014/main" val="2721455304"/>
                  </a:ext>
                </a:extLst>
              </a:tr>
              <a:tr h="370840">
                <a:tc>
                  <a:txBody>
                    <a:bodyPr/>
                    <a:lstStyle/>
                    <a:p>
                      <a:pPr marL="0" algn="ctr" defTabSz="932742" rtl="0" eaLnBrk="1" fontAlgn="b" latinLnBrk="0" hangingPunct="1"/>
                      <a:r>
                        <a:rPr lang="en-US" sz="2000" b="0" i="0" u="none" strike="noStrike" kern="1200">
                          <a:solidFill>
                            <a:srgbClr val="000000"/>
                          </a:solidFill>
                          <a:effectLst/>
                          <a:latin typeface="+mn-lt"/>
                          <a:ea typeface="+mn-ea"/>
                          <a:cs typeface="+mn-cs"/>
                        </a:rPr>
                        <a:t>116</a:t>
                      </a:r>
                    </a:p>
                  </a:txBody>
                  <a:tcPr marL="4763" marR="4763" marT="4763" marB="0" anchor="b"/>
                </a:tc>
                <a:extLst>
                  <a:ext uri="{0D108BD9-81ED-4DB2-BD59-A6C34878D82A}">
                    <a16:rowId xmlns:a16="http://schemas.microsoft.com/office/drawing/2014/main" val="1132297154"/>
                  </a:ext>
                </a:extLst>
              </a:tr>
              <a:tr h="370840">
                <a:tc>
                  <a:txBody>
                    <a:bodyPr/>
                    <a:lstStyle/>
                    <a:p>
                      <a:pPr marL="0" algn="ctr" defTabSz="932742" rtl="0" eaLnBrk="1" fontAlgn="b" latinLnBrk="0" hangingPunct="1"/>
                      <a:r>
                        <a:rPr lang="en-US" sz="2000" b="0" i="0" u="none" strike="noStrike" kern="1200">
                          <a:solidFill>
                            <a:srgbClr val="000000"/>
                          </a:solidFill>
                          <a:effectLst/>
                          <a:latin typeface="+mn-lt"/>
                          <a:ea typeface="+mn-ea"/>
                          <a:cs typeface="+mn-cs"/>
                        </a:rPr>
                        <a:t>128</a:t>
                      </a:r>
                    </a:p>
                  </a:txBody>
                  <a:tcPr marL="4763" marR="4763" marT="4763" marB="0" anchor="b"/>
                </a:tc>
                <a:extLst>
                  <a:ext uri="{0D108BD9-81ED-4DB2-BD59-A6C34878D82A}">
                    <a16:rowId xmlns:a16="http://schemas.microsoft.com/office/drawing/2014/main" val="3889848011"/>
                  </a:ext>
                </a:extLst>
              </a:tr>
              <a:tr h="370840">
                <a:tc>
                  <a:txBody>
                    <a:bodyPr/>
                    <a:lstStyle/>
                    <a:p>
                      <a:pPr marL="0" algn="ctr" defTabSz="932742" rtl="0" eaLnBrk="1" fontAlgn="b" latinLnBrk="0" hangingPunct="1"/>
                      <a:r>
                        <a:rPr lang="en-US" sz="2000" b="0" i="0" u="none" strike="noStrike" kern="1200">
                          <a:solidFill>
                            <a:srgbClr val="000000"/>
                          </a:solidFill>
                          <a:effectLst/>
                          <a:latin typeface="+mn-lt"/>
                          <a:ea typeface="+mn-ea"/>
                          <a:cs typeface="+mn-cs"/>
                        </a:rPr>
                        <a:t>137</a:t>
                      </a:r>
                    </a:p>
                  </a:txBody>
                  <a:tcPr marL="4763" marR="4763" marT="4763" marB="0" anchor="b"/>
                </a:tc>
                <a:extLst>
                  <a:ext uri="{0D108BD9-81ED-4DB2-BD59-A6C34878D82A}">
                    <a16:rowId xmlns:a16="http://schemas.microsoft.com/office/drawing/2014/main" val="1928910409"/>
                  </a:ext>
                </a:extLst>
              </a:tr>
              <a:tr h="370840">
                <a:tc>
                  <a:txBody>
                    <a:bodyPr/>
                    <a:lstStyle/>
                    <a:p>
                      <a:pPr marL="0" algn="ctr" defTabSz="932742" rtl="0" eaLnBrk="1" fontAlgn="b" latinLnBrk="0" hangingPunct="1"/>
                      <a:r>
                        <a:rPr lang="en-US" sz="2000" b="0" i="0" u="none" strike="noStrike" kern="1200">
                          <a:solidFill>
                            <a:srgbClr val="000000"/>
                          </a:solidFill>
                          <a:effectLst/>
                          <a:latin typeface="+mn-lt"/>
                          <a:ea typeface="+mn-ea"/>
                          <a:cs typeface="+mn-cs"/>
                        </a:rPr>
                        <a:t>146</a:t>
                      </a:r>
                    </a:p>
                  </a:txBody>
                  <a:tcPr marL="4763" marR="4763" marT="4763" marB="0" anchor="b"/>
                </a:tc>
                <a:extLst>
                  <a:ext uri="{0D108BD9-81ED-4DB2-BD59-A6C34878D82A}">
                    <a16:rowId xmlns:a16="http://schemas.microsoft.com/office/drawing/2014/main" val="2921977110"/>
                  </a:ext>
                </a:extLst>
              </a:tr>
              <a:tr h="370840">
                <a:tc>
                  <a:txBody>
                    <a:bodyPr/>
                    <a:lstStyle/>
                    <a:p>
                      <a:pPr marL="0" algn="ctr" defTabSz="932742" rtl="0" eaLnBrk="1" fontAlgn="b" latinLnBrk="0" hangingPunct="1"/>
                      <a:r>
                        <a:rPr lang="en-US" sz="2000" b="0" i="0" u="none" strike="noStrike" kern="1200">
                          <a:solidFill>
                            <a:srgbClr val="000000"/>
                          </a:solidFill>
                          <a:effectLst/>
                          <a:latin typeface="+mn-lt"/>
                          <a:ea typeface="+mn-ea"/>
                          <a:cs typeface="+mn-cs"/>
                        </a:rPr>
                        <a:t>155</a:t>
                      </a:r>
                    </a:p>
                  </a:txBody>
                  <a:tcPr marL="4763" marR="4763" marT="4763" marB="0" anchor="b"/>
                </a:tc>
                <a:extLst>
                  <a:ext uri="{0D108BD9-81ED-4DB2-BD59-A6C34878D82A}">
                    <a16:rowId xmlns:a16="http://schemas.microsoft.com/office/drawing/2014/main" val="315773606"/>
                  </a:ext>
                </a:extLst>
              </a:tr>
            </a:tbl>
          </a:graphicData>
        </a:graphic>
      </p:graphicFrame>
      <p:sp>
        <p:nvSpPr>
          <p:cNvPr id="41" name="f(x)">
            <a:extLst>
              <a:ext uri="{FF2B5EF4-FFF2-40B4-BE49-F238E27FC236}">
                <a16:creationId xmlns:a16="http://schemas.microsoft.com/office/drawing/2014/main" id="{C1EF4717-75DE-44A8-856F-14B100A12B0F}"/>
              </a:ext>
            </a:extLst>
          </p:cNvPr>
          <p:cNvSpPr txBox="1"/>
          <p:nvPr/>
        </p:nvSpPr>
        <p:spPr>
          <a:xfrm>
            <a:off x="4347732" y="3921354"/>
            <a:ext cx="581891" cy="553998"/>
          </a:xfrm>
          <a:prstGeom prst="rect">
            <a:avLst/>
          </a:prstGeom>
          <a:noFill/>
        </p:spPr>
        <p:txBody>
          <a:bodyPr wrap="none" lIns="0" tIns="0" rIns="0" bIns="0" rtlCol="0">
            <a:spAutoFit/>
          </a:bodyPr>
          <a:lstStyle/>
          <a:p>
            <a:pPr algn="l"/>
            <a:r>
              <a:rPr lang="en-US" sz="3600" i="1">
                <a:solidFill>
                  <a:schemeClr val="bg1"/>
                </a:solidFill>
                <a:latin typeface="Calibri Light" panose="020F0302020204030204" pitchFamily="34" charset="0"/>
                <a:cs typeface="Calibri Light" panose="020F0302020204030204" pitchFamily="34" charset="0"/>
              </a:rPr>
              <a:t>f</a:t>
            </a:r>
            <a:r>
              <a:rPr lang="en-US" sz="3600">
                <a:solidFill>
                  <a:schemeClr val="bg1"/>
                </a:solidFill>
              </a:rPr>
              <a:t>(</a:t>
            </a:r>
            <a:r>
              <a:rPr lang="en-US" sz="2800">
                <a:solidFill>
                  <a:schemeClr val="bg1"/>
                </a:solidFill>
              </a:rPr>
              <a:t>x</a:t>
            </a:r>
            <a:r>
              <a:rPr lang="en-US" sz="3600">
                <a:solidFill>
                  <a:schemeClr val="bg1"/>
                </a:solidFill>
              </a:rPr>
              <a:t>)</a:t>
            </a:r>
          </a:p>
        </p:txBody>
      </p:sp>
      <p:graphicFrame>
        <p:nvGraphicFramePr>
          <p:cNvPr id="54" name="Validation Chart">
            <a:extLst>
              <a:ext uri="{FF2B5EF4-FFF2-40B4-BE49-F238E27FC236}">
                <a16:creationId xmlns:a16="http://schemas.microsoft.com/office/drawing/2014/main" id="{91A35F7D-ED40-4001-BC7C-0D59FF161BAC}"/>
              </a:ext>
            </a:extLst>
          </p:cNvPr>
          <p:cNvGraphicFramePr/>
          <p:nvPr>
            <p:extLst>
              <p:ext uri="{D42A27DB-BD31-4B8C-83A1-F6EECF244321}">
                <p14:modId xmlns:p14="http://schemas.microsoft.com/office/powerpoint/2010/main" val="4167600425"/>
              </p:ext>
            </p:extLst>
          </p:nvPr>
        </p:nvGraphicFramePr>
        <p:xfrm>
          <a:off x="5869753" y="1553844"/>
          <a:ext cx="5285083" cy="4469106"/>
        </p:xfrm>
        <a:graphic>
          <a:graphicData uri="http://schemas.openxmlformats.org/drawingml/2006/chart">
            <c:chart xmlns:c="http://schemas.openxmlformats.org/drawingml/2006/chart" xmlns:r="http://schemas.openxmlformats.org/officeDocument/2006/relationships" r:id="rId12"/>
          </a:graphicData>
        </a:graphic>
      </p:graphicFrame>
      <p:cxnSp>
        <p:nvCxnSpPr>
          <p:cNvPr id="34" name="Regression Line">
            <a:extLst>
              <a:ext uri="{FF2B5EF4-FFF2-40B4-BE49-F238E27FC236}">
                <a16:creationId xmlns:a16="http://schemas.microsoft.com/office/drawing/2014/main" id="{063D58BB-23F4-4027-9E30-E367E567BEE4}"/>
              </a:ext>
            </a:extLst>
          </p:cNvPr>
          <p:cNvCxnSpPr>
            <a:cxnSpLocks/>
          </p:cNvCxnSpPr>
          <p:nvPr/>
        </p:nvCxnSpPr>
        <p:spPr>
          <a:xfrm flipV="1">
            <a:off x="6661265" y="1659259"/>
            <a:ext cx="4185794" cy="3036031"/>
          </a:xfrm>
          <a:prstGeom prst="line">
            <a:avLst/>
          </a:prstGeom>
          <a:ln w="57150">
            <a:solidFill>
              <a:srgbClr val="40CDF5"/>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Intercept">
            <a:extLst>
              <a:ext uri="{FF2B5EF4-FFF2-40B4-BE49-F238E27FC236}">
                <a16:creationId xmlns:a16="http://schemas.microsoft.com/office/drawing/2014/main" id="{01515CDF-BE80-40BC-A570-D27D9D102C6F}"/>
              </a:ext>
            </a:extLst>
          </p:cNvPr>
          <p:cNvSpPr txBox="1"/>
          <p:nvPr/>
        </p:nvSpPr>
        <p:spPr>
          <a:xfrm>
            <a:off x="6680464" y="4237451"/>
            <a:ext cx="456738" cy="432792"/>
          </a:xfrm>
          <a:prstGeom prst="ellipse">
            <a:avLst/>
          </a:prstGeom>
          <a:solidFill>
            <a:schemeClr val="bg1"/>
          </a:solidFill>
          <a:ln w="38100">
            <a:solidFill>
              <a:srgbClr val="40CDF5"/>
            </a:solidFill>
          </a:ln>
        </p:spPr>
        <p:txBody>
          <a:bodyPr wrap="square" lIns="0" tIns="0" rIns="0" bIns="0" rtlCol="0">
            <a:spAutoFit/>
          </a:bodyPr>
          <a:lstStyle/>
          <a:p>
            <a:pPr algn="ctr"/>
            <a:r>
              <a:rPr lang="en-US" sz="2000">
                <a:solidFill>
                  <a:schemeClr val="accent1"/>
                </a:solidFill>
              </a:rPr>
              <a:t>35</a:t>
            </a:r>
          </a:p>
        </p:txBody>
      </p:sp>
      <p:sp>
        <p:nvSpPr>
          <p:cNvPr id="52" name="regression function">
            <a:extLst>
              <a:ext uri="{FF2B5EF4-FFF2-40B4-BE49-F238E27FC236}">
                <a16:creationId xmlns:a16="http://schemas.microsoft.com/office/drawing/2014/main" id="{D838691E-16C2-4746-9C29-B3E19AC443F4}"/>
              </a:ext>
            </a:extLst>
          </p:cNvPr>
          <p:cNvSpPr txBox="1"/>
          <p:nvPr/>
        </p:nvSpPr>
        <p:spPr>
          <a:xfrm>
            <a:off x="7593268" y="4368049"/>
            <a:ext cx="2768387" cy="553998"/>
          </a:xfrm>
          <a:prstGeom prst="rect">
            <a:avLst/>
          </a:prstGeom>
          <a:noFill/>
        </p:spPr>
        <p:txBody>
          <a:bodyPr wrap="none" lIns="0" tIns="0" rIns="0" bIns="0" rtlCol="0">
            <a:spAutoFit/>
          </a:bodyPr>
          <a:lstStyle/>
          <a:p>
            <a:pPr algn="l"/>
            <a:r>
              <a:rPr lang="en-US" sz="3600" i="1">
                <a:gradFill>
                  <a:gsLst>
                    <a:gs pos="2917">
                      <a:schemeClr val="tx1"/>
                    </a:gs>
                    <a:gs pos="30000">
                      <a:schemeClr val="tx1"/>
                    </a:gs>
                  </a:gsLst>
                  <a:lin ang="5400000" scaled="0"/>
                </a:gradFill>
                <a:latin typeface="Calibri Light" panose="020F0302020204030204" pitchFamily="34" charset="0"/>
                <a:cs typeface="Calibri Light" panose="020F0302020204030204" pitchFamily="34" charset="0"/>
              </a:rPr>
              <a:t>f</a:t>
            </a:r>
            <a:r>
              <a:rPr lang="en-US" sz="3600">
                <a:gradFill>
                  <a:gsLst>
                    <a:gs pos="2917">
                      <a:schemeClr val="tx1"/>
                    </a:gs>
                    <a:gs pos="30000">
                      <a:schemeClr val="tx1"/>
                    </a:gs>
                  </a:gsLst>
                  <a:lin ang="5400000" scaled="0"/>
                </a:gradFill>
              </a:rPr>
              <a:t>(</a:t>
            </a:r>
            <a:r>
              <a:rPr lang="en-US" sz="2800" i="1">
                <a:gradFill>
                  <a:gsLst>
                    <a:gs pos="2917">
                      <a:schemeClr val="tx1"/>
                    </a:gs>
                    <a:gs pos="30000">
                      <a:schemeClr val="tx1"/>
                    </a:gs>
                  </a:gsLst>
                  <a:lin ang="5400000" scaled="0"/>
                </a:gradFill>
              </a:rPr>
              <a:t>x</a:t>
            </a:r>
            <a:r>
              <a:rPr lang="en-US" sz="3600">
                <a:gradFill>
                  <a:gsLst>
                    <a:gs pos="2917">
                      <a:schemeClr val="tx1"/>
                    </a:gs>
                    <a:gs pos="30000">
                      <a:schemeClr val="tx1"/>
                    </a:gs>
                  </a:gsLst>
                  <a:lin ang="5400000" scaled="0"/>
                </a:gradFill>
              </a:rPr>
              <a:t>)=35 + 1.5</a:t>
            </a:r>
            <a:r>
              <a:rPr lang="en-US" sz="3600" i="1">
                <a:gradFill>
                  <a:gsLst>
                    <a:gs pos="2917">
                      <a:schemeClr val="tx1"/>
                    </a:gs>
                    <a:gs pos="30000">
                      <a:schemeClr val="tx1"/>
                    </a:gs>
                  </a:gsLst>
                  <a:lin ang="5400000" scaled="0"/>
                </a:gradFill>
              </a:rPr>
              <a:t>x</a:t>
            </a:r>
          </a:p>
        </p:txBody>
      </p:sp>
      <p:grpSp>
        <p:nvGrpSpPr>
          <p:cNvPr id="62" name="Slope">
            <a:extLst>
              <a:ext uri="{FF2B5EF4-FFF2-40B4-BE49-F238E27FC236}">
                <a16:creationId xmlns:a16="http://schemas.microsoft.com/office/drawing/2014/main" id="{4E3D4CC0-E0BD-4E76-AADA-9E02CE3B1580}"/>
              </a:ext>
            </a:extLst>
          </p:cNvPr>
          <p:cNvGrpSpPr/>
          <p:nvPr/>
        </p:nvGrpSpPr>
        <p:grpSpPr>
          <a:xfrm>
            <a:off x="7635597" y="3632983"/>
            <a:ext cx="981644" cy="736102"/>
            <a:chOff x="7635597" y="3632983"/>
            <a:chExt cx="981644" cy="736102"/>
          </a:xfrm>
        </p:grpSpPr>
        <p:cxnSp>
          <p:nvCxnSpPr>
            <p:cNvPr id="46" name="Straight Arrow Connector 45">
              <a:extLst>
                <a:ext uri="{FF2B5EF4-FFF2-40B4-BE49-F238E27FC236}">
                  <a16:creationId xmlns:a16="http://schemas.microsoft.com/office/drawing/2014/main" id="{6ECD7F56-EBC3-4E74-BBC0-8FC9AD3EEA94}"/>
                </a:ext>
              </a:extLst>
            </p:cNvPr>
            <p:cNvCxnSpPr>
              <a:cxnSpLocks/>
            </p:cNvCxnSpPr>
            <p:nvPr/>
          </p:nvCxnSpPr>
          <p:spPr>
            <a:xfrm flipV="1">
              <a:off x="8174990" y="3632983"/>
              <a:ext cx="0" cy="440076"/>
            </a:xfrm>
            <a:prstGeom prst="straightConnector1">
              <a:avLst/>
            </a:prstGeom>
            <a:ln w="381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DF474315-DE62-477C-AB85-B81A5352C962}"/>
                </a:ext>
              </a:extLst>
            </p:cNvPr>
            <p:cNvSpPr txBox="1"/>
            <p:nvPr/>
          </p:nvSpPr>
          <p:spPr>
            <a:xfrm>
              <a:off x="7664938" y="4061308"/>
              <a:ext cx="456738" cy="307777"/>
            </a:xfrm>
            <a:prstGeom prst="rect">
              <a:avLst/>
            </a:prstGeom>
            <a:noFill/>
            <a:ln w="38100">
              <a:noFill/>
            </a:ln>
          </p:spPr>
          <p:txBody>
            <a:bodyPr wrap="square" lIns="0" tIns="0" rIns="0" bIns="0" rtlCol="0">
              <a:spAutoFit/>
            </a:bodyPr>
            <a:lstStyle/>
            <a:p>
              <a:pPr algn="ctr"/>
              <a:r>
                <a:rPr lang="en-US" sz="2000">
                  <a:solidFill>
                    <a:schemeClr val="accent1"/>
                  </a:solidFill>
                </a:rPr>
                <a:t>1</a:t>
              </a:r>
            </a:p>
          </p:txBody>
        </p:sp>
        <p:sp>
          <p:nvSpPr>
            <p:cNvPr id="51" name="TextBox 50">
              <a:extLst>
                <a:ext uri="{FF2B5EF4-FFF2-40B4-BE49-F238E27FC236}">
                  <a16:creationId xmlns:a16="http://schemas.microsoft.com/office/drawing/2014/main" id="{BECC4749-ED45-40E4-B586-A7B27053D21B}"/>
                </a:ext>
              </a:extLst>
            </p:cNvPr>
            <p:cNvSpPr txBox="1"/>
            <p:nvPr/>
          </p:nvSpPr>
          <p:spPr>
            <a:xfrm>
              <a:off x="8160503" y="3795904"/>
              <a:ext cx="456738" cy="307777"/>
            </a:xfrm>
            <a:prstGeom prst="rect">
              <a:avLst/>
            </a:prstGeom>
            <a:noFill/>
            <a:ln w="38100">
              <a:noFill/>
            </a:ln>
          </p:spPr>
          <p:txBody>
            <a:bodyPr wrap="square" lIns="0" tIns="0" rIns="0" bIns="0" rtlCol="0">
              <a:spAutoFit/>
            </a:bodyPr>
            <a:lstStyle/>
            <a:p>
              <a:pPr algn="ctr"/>
              <a:r>
                <a:rPr lang="en-US" sz="2000">
                  <a:solidFill>
                    <a:schemeClr val="accent1"/>
                  </a:solidFill>
                </a:rPr>
                <a:t>1.5</a:t>
              </a:r>
            </a:p>
          </p:txBody>
        </p:sp>
        <p:cxnSp>
          <p:nvCxnSpPr>
            <p:cNvPr id="45" name="Straight Arrow Connector 44">
              <a:extLst>
                <a:ext uri="{FF2B5EF4-FFF2-40B4-BE49-F238E27FC236}">
                  <a16:creationId xmlns:a16="http://schemas.microsoft.com/office/drawing/2014/main" id="{3162E8A8-1950-4244-99B6-4B1BA5D97D34}"/>
                </a:ext>
              </a:extLst>
            </p:cNvPr>
            <p:cNvCxnSpPr>
              <a:cxnSpLocks/>
            </p:cNvCxnSpPr>
            <p:nvPr/>
          </p:nvCxnSpPr>
          <p:spPr>
            <a:xfrm>
              <a:off x="7635597" y="4042881"/>
              <a:ext cx="515421" cy="0"/>
            </a:xfrm>
            <a:prstGeom prst="straightConnector1">
              <a:avLst/>
            </a:prstGeom>
            <a:ln w="381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1" name="Error">
            <a:extLst>
              <a:ext uri="{FF2B5EF4-FFF2-40B4-BE49-F238E27FC236}">
                <a16:creationId xmlns:a16="http://schemas.microsoft.com/office/drawing/2014/main" id="{9579818A-323F-4AA3-9EE0-873370630D59}"/>
              </a:ext>
            </a:extLst>
          </p:cNvPr>
          <p:cNvGrpSpPr/>
          <p:nvPr/>
        </p:nvGrpSpPr>
        <p:grpSpPr>
          <a:xfrm>
            <a:off x="9098704" y="2154908"/>
            <a:ext cx="1100904" cy="860739"/>
            <a:chOff x="8468279" y="2217232"/>
            <a:chExt cx="1100904" cy="860739"/>
          </a:xfrm>
        </p:grpSpPr>
        <p:cxnSp>
          <p:nvCxnSpPr>
            <p:cNvPr id="56" name="Straight Arrow Connector 55">
              <a:extLst>
                <a:ext uri="{FF2B5EF4-FFF2-40B4-BE49-F238E27FC236}">
                  <a16:creationId xmlns:a16="http://schemas.microsoft.com/office/drawing/2014/main" id="{27FA8F83-6A2B-4B4D-A80A-14EC819C6841}"/>
                </a:ext>
              </a:extLst>
            </p:cNvPr>
            <p:cNvCxnSpPr>
              <a:cxnSpLocks/>
            </p:cNvCxnSpPr>
            <p:nvPr/>
          </p:nvCxnSpPr>
          <p:spPr>
            <a:xfrm>
              <a:off x="8991160" y="2607502"/>
              <a:ext cx="104836" cy="151429"/>
            </a:xfrm>
            <a:prstGeom prst="straightConnector1">
              <a:avLst/>
            </a:prstGeom>
            <a:ln w="34925">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A31F3B0-AC5F-4177-AE45-75BF12990EE4}"/>
                </a:ext>
              </a:extLst>
            </p:cNvPr>
            <p:cNvCxnSpPr>
              <a:cxnSpLocks/>
            </p:cNvCxnSpPr>
            <p:nvPr/>
          </p:nvCxnSpPr>
          <p:spPr>
            <a:xfrm>
              <a:off x="9032902" y="2354944"/>
              <a:ext cx="121337" cy="151429"/>
            </a:xfrm>
            <a:prstGeom prst="straightConnector1">
              <a:avLst/>
            </a:prstGeom>
            <a:ln w="34925">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127D83F-7C2B-4C5C-AB81-DF033F8A6CF8}"/>
                </a:ext>
              </a:extLst>
            </p:cNvPr>
            <p:cNvCxnSpPr>
              <a:cxnSpLocks/>
            </p:cNvCxnSpPr>
            <p:nvPr/>
          </p:nvCxnSpPr>
          <p:spPr>
            <a:xfrm>
              <a:off x="8468279" y="2965902"/>
              <a:ext cx="70838" cy="112069"/>
            </a:xfrm>
            <a:prstGeom prst="straightConnector1">
              <a:avLst/>
            </a:prstGeom>
            <a:ln w="34925">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08B7208-74B6-4445-9E27-A6520A211A4C}"/>
                </a:ext>
              </a:extLst>
            </p:cNvPr>
            <p:cNvCxnSpPr>
              <a:cxnSpLocks/>
            </p:cNvCxnSpPr>
            <p:nvPr/>
          </p:nvCxnSpPr>
          <p:spPr>
            <a:xfrm>
              <a:off x="9498345" y="2217232"/>
              <a:ext cx="70838" cy="112069"/>
            </a:xfrm>
            <a:prstGeom prst="straightConnector1">
              <a:avLst/>
            </a:prstGeom>
            <a:ln w="34925">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33D50E8-6B63-4EAE-ABE8-A03115D832C9}"/>
                </a:ext>
              </a:extLst>
            </p:cNvPr>
            <p:cNvCxnSpPr>
              <a:cxnSpLocks/>
            </p:cNvCxnSpPr>
            <p:nvPr/>
          </p:nvCxnSpPr>
          <p:spPr>
            <a:xfrm>
              <a:off x="8562852" y="2814473"/>
              <a:ext cx="60669" cy="94921"/>
            </a:xfrm>
            <a:prstGeom prst="straightConnector1">
              <a:avLst/>
            </a:prstGeom>
            <a:ln w="34925">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60" name="x and y">
            <a:extLst>
              <a:ext uri="{FF2B5EF4-FFF2-40B4-BE49-F238E27FC236}">
                <a16:creationId xmlns:a16="http://schemas.microsoft.com/office/drawing/2014/main" id="{C99B430B-D23C-40AE-87DE-8ED2B44DC969}"/>
              </a:ext>
            </a:extLst>
          </p:cNvPr>
          <p:cNvSpPr txBox="1"/>
          <p:nvPr/>
        </p:nvSpPr>
        <p:spPr>
          <a:xfrm>
            <a:off x="1483774" y="2092507"/>
            <a:ext cx="1684757" cy="400110"/>
          </a:xfrm>
          <a:prstGeom prst="rect">
            <a:avLst/>
          </a:prstGeom>
          <a:noFill/>
        </p:spPr>
        <p:txBody>
          <a:bodyPr wrap="none" lIns="0" tIns="0" rIns="0" bIns="0" rtlCol="0">
            <a:spAutoFit/>
          </a:bodyPr>
          <a:lstStyle/>
          <a:p>
            <a:pPr algn="l"/>
            <a:r>
              <a:rPr lang="en-US" sz="2600">
                <a:solidFill>
                  <a:srgbClr val="40CDF5"/>
                </a:solidFill>
              </a:rPr>
              <a:t>x               y</a:t>
            </a:r>
          </a:p>
        </p:txBody>
      </p:sp>
      <p:sp>
        <p:nvSpPr>
          <p:cNvPr id="3" name="Hide Validation">
            <a:extLst>
              <a:ext uri="{FF2B5EF4-FFF2-40B4-BE49-F238E27FC236}">
                <a16:creationId xmlns:a16="http://schemas.microsoft.com/office/drawing/2014/main" id="{1BE47F8F-1995-4202-B7B4-7C05BC54D8D6}"/>
              </a:ext>
            </a:extLst>
          </p:cNvPr>
          <p:cNvSpPr/>
          <p:nvPr/>
        </p:nvSpPr>
        <p:spPr bwMode="auto">
          <a:xfrm>
            <a:off x="383229" y="4846645"/>
            <a:ext cx="3498054" cy="1921065"/>
          </a:xfrm>
          <a:prstGeom prst="rect">
            <a:avLst/>
          </a:prstGeom>
          <a:solidFill>
            <a:srgbClr val="FFFFFF">
              <a:alpha val="7098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Hide Training">
            <a:extLst>
              <a:ext uri="{FF2B5EF4-FFF2-40B4-BE49-F238E27FC236}">
                <a16:creationId xmlns:a16="http://schemas.microsoft.com/office/drawing/2014/main" id="{D0BF39C7-1661-4E71-B4AC-C402DEAD3FB6}"/>
              </a:ext>
            </a:extLst>
          </p:cNvPr>
          <p:cNvSpPr/>
          <p:nvPr/>
        </p:nvSpPr>
        <p:spPr bwMode="auto">
          <a:xfrm>
            <a:off x="246544" y="2554287"/>
            <a:ext cx="3642885" cy="2232296"/>
          </a:xfrm>
          <a:prstGeom prst="rect">
            <a:avLst/>
          </a:prstGeom>
          <a:solidFill>
            <a:srgbClr val="FFFFFF">
              <a:alpha val="7098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40095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fade">
                                      <p:cBhvr>
                                        <p:cTn id="21" dur="500"/>
                                        <p:tgtEl>
                                          <p:spTgt spid="60"/>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nodeType="clickEffect">
                                  <p:stCondLst>
                                    <p:cond delay="0"/>
                                  </p:stCondLst>
                                  <p:childTnLst>
                                    <p:animMotion origin="layout" path="M -3.33333E-6 -3.7037E-7 L -0.00013 0.01736 " pathEditMode="relative" rAng="0" ptsTypes="AA">
                                      <p:cBhvr>
                                        <p:cTn id="25" dur="2000" fill="hold"/>
                                        <p:tgtEl>
                                          <p:spTgt spid="37"/>
                                        </p:tgtEl>
                                        <p:attrNameLst>
                                          <p:attrName>ppt_x</p:attrName>
                                          <p:attrName>ppt_y</p:attrName>
                                        </p:attrNameLst>
                                      </p:cBhvr>
                                      <p:rCtr x="-1300" y="85600"/>
                                    </p:animMotion>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500"/>
                                        <p:tgtEl>
                                          <p:spTgt spid="3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42" fill="hold" nodeType="click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barn(outHorizontal)">
                                      <p:cBhvr>
                                        <p:cTn id="45" dur="500"/>
                                        <p:tgtEl>
                                          <p:spTgt spid="3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fade">
                                      <p:cBhvr>
                                        <p:cTn id="50" dur="500"/>
                                        <p:tgtEl>
                                          <p:spTgt spid="4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wipe(left)">
                                      <p:cBhvr>
                                        <p:cTn id="55" dur="500"/>
                                        <p:tgtEl>
                                          <p:spTgt spid="6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xit" presetSubtype="0" fill="hold" nodeType="withEffect">
                                  <p:stCondLst>
                                    <p:cond delay="0"/>
                                  </p:stCondLst>
                                  <p:childTnLst>
                                    <p:animEffect transition="out" filter="fade">
                                      <p:cBhvr>
                                        <p:cTn id="62" dur="500"/>
                                        <p:tgtEl>
                                          <p:spTgt spid="34"/>
                                        </p:tgtEl>
                                      </p:cBhvr>
                                    </p:animEffect>
                                    <p:set>
                                      <p:cBhvr>
                                        <p:cTn id="63" dur="1" fill="hold">
                                          <p:stCondLst>
                                            <p:cond delay="499"/>
                                          </p:stCondLst>
                                        </p:cTn>
                                        <p:tgtEl>
                                          <p:spTgt spid="34"/>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42"/>
                                        </p:tgtEl>
                                      </p:cBhvr>
                                    </p:animEffect>
                                    <p:set>
                                      <p:cBhvr>
                                        <p:cTn id="66" dur="1" fill="hold">
                                          <p:stCondLst>
                                            <p:cond delay="499"/>
                                          </p:stCondLst>
                                        </p:cTn>
                                        <p:tgtEl>
                                          <p:spTgt spid="42"/>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62"/>
                                        </p:tgtEl>
                                      </p:cBhvr>
                                    </p:animEffect>
                                    <p:set>
                                      <p:cBhvr>
                                        <p:cTn id="69" dur="1" fill="hold">
                                          <p:stCondLst>
                                            <p:cond delay="499"/>
                                          </p:stCondLst>
                                        </p:cTn>
                                        <p:tgtEl>
                                          <p:spTgt spid="62"/>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par>
                                <p:cTn id="75" presetID="10" presetClass="exit" presetSubtype="0" fill="hold" grpId="1" nodeType="withEffect">
                                  <p:stCondLst>
                                    <p:cond delay="0"/>
                                  </p:stCondLst>
                                  <p:childTnLst>
                                    <p:animEffect transition="out" filter="fade">
                                      <p:cBhvr>
                                        <p:cTn id="76" dur="500"/>
                                        <p:tgtEl>
                                          <p:spTgt spid="32"/>
                                        </p:tgtEl>
                                      </p:cBhvr>
                                    </p:animEffect>
                                    <p:set>
                                      <p:cBhvr>
                                        <p:cTn id="77" dur="1" fill="hold">
                                          <p:stCondLst>
                                            <p:cond delay="499"/>
                                          </p:stCondLst>
                                        </p:cTn>
                                        <p:tgtEl>
                                          <p:spTgt spid="32"/>
                                        </p:tgtEl>
                                        <p:attrNameLst>
                                          <p:attrName>style.visibility</p:attrName>
                                        </p:attrNameLst>
                                      </p:cBhvr>
                                      <p:to>
                                        <p:strVal val="hidden"/>
                                      </p:to>
                                    </p:set>
                                  </p:childTnLst>
                                </p:cTn>
                              </p:par>
                              <p:par>
                                <p:cTn id="78" presetID="10" presetClass="entr" presetSubtype="0" fill="hold" grpId="0" nodeType="with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fade">
                                      <p:cBhvr>
                                        <p:cTn id="80" dur="500"/>
                                        <p:tgtEl>
                                          <p:spTgt spid="30"/>
                                        </p:tgtEl>
                                      </p:cBhvr>
                                    </p:animEffect>
                                  </p:childTnLst>
                                </p:cTn>
                              </p:par>
                              <p:par>
                                <p:cTn id="81" presetID="10" presetClass="exit" presetSubtype="0" fill="hold" grpId="1" nodeType="withEffect">
                                  <p:stCondLst>
                                    <p:cond delay="0"/>
                                  </p:stCondLst>
                                  <p:childTnLst>
                                    <p:animEffect transition="out" filter="fade">
                                      <p:cBhvr>
                                        <p:cTn id="82" dur="500"/>
                                        <p:tgtEl>
                                          <p:spTgt spid="3"/>
                                        </p:tgtEl>
                                      </p:cBhvr>
                                    </p:animEffect>
                                    <p:set>
                                      <p:cBhvr>
                                        <p:cTn id="83" dur="1" fill="hold">
                                          <p:stCondLst>
                                            <p:cond delay="499"/>
                                          </p:stCondLst>
                                        </p:cTn>
                                        <p:tgtEl>
                                          <p:spTgt spid="3"/>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54"/>
                                        </p:tgtEl>
                                        <p:attrNameLst>
                                          <p:attrName>style.visibility</p:attrName>
                                        </p:attrNameLst>
                                      </p:cBhvr>
                                      <p:to>
                                        <p:strVal val="visible"/>
                                      </p:to>
                                    </p:set>
                                    <p:animEffect transition="in" filter="fade">
                                      <p:cBhvr>
                                        <p:cTn id="88" dur="500"/>
                                        <p:tgtEl>
                                          <p:spTgt spid="54"/>
                                        </p:tgtEl>
                                      </p:cBhvr>
                                    </p:animEffect>
                                  </p:childTnLst>
                                </p:cTn>
                              </p:par>
                              <p:par>
                                <p:cTn id="89" presetID="10" presetClass="entr" presetSubtype="0" fill="hold" nodeType="with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fade">
                                      <p:cBhvr>
                                        <p:cTn id="91" dur="500"/>
                                        <p:tgtEl>
                                          <p:spTgt spid="34"/>
                                        </p:tgtEl>
                                      </p:cBhvr>
                                    </p:animEffect>
                                  </p:childTnLst>
                                </p:cTn>
                              </p:par>
                              <p:par>
                                <p:cTn id="92" presetID="1" presetClass="exit" presetSubtype="0" fill="hold" grpId="1" nodeType="withEffect">
                                  <p:stCondLst>
                                    <p:cond delay="0"/>
                                  </p:stCondLst>
                                  <p:childTnLst>
                                    <p:set>
                                      <p:cBhvr>
                                        <p:cTn id="93" dur="1" fill="hold">
                                          <p:stCondLst>
                                            <p:cond delay="0"/>
                                          </p:stCondLst>
                                        </p:cTn>
                                        <p:tgtEl>
                                          <p:spTgt spid="52"/>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16" presetClass="entr" presetSubtype="37" fill="hold" nodeType="clickEffect">
                                  <p:stCondLst>
                                    <p:cond delay="0"/>
                                  </p:stCondLst>
                                  <p:childTnLst>
                                    <p:set>
                                      <p:cBhvr>
                                        <p:cTn id="97" dur="1" fill="hold">
                                          <p:stCondLst>
                                            <p:cond delay="0"/>
                                          </p:stCondLst>
                                        </p:cTn>
                                        <p:tgtEl>
                                          <p:spTgt spid="61"/>
                                        </p:tgtEl>
                                        <p:attrNameLst>
                                          <p:attrName>style.visibility</p:attrName>
                                        </p:attrNameLst>
                                      </p:cBhvr>
                                      <p:to>
                                        <p:strVal val="visible"/>
                                      </p:to>
                                    </p:set>
                                    <p:animEffect transition="in" filter="barn(outVertical)">
                                      <p:cBhvr>
                                        <p:cTn id="98"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2" grpId="0">
        <p:bldAsOne/>
      </p:bldGraphic>
      <p:bldGraphic spid="32" grpId="1">
        <p:bldAsOne/>
      </p:bldGraphic>
      <p:bldP spid="38" grpId="0"/>
      <p:bldP spid="39" grpId="0"/>
      <p:bldGraphic spid="54" grpId="0">
        <p:bldAsOne/>
      </p:bldGraphic>
      <p:bldP spid="42" grpId="0" animBg="1"/>
      <p:bldP spid="42" grpId="1" animBg="1"/>
      <p:bldP spid="52" grpId="0"/>
      <p:bldP spid="52" grpId="1"/>
      <p:bldP spid="60" grpId="0"/>
      <p:bldP spid="3" grpId="0" animBg="1"/>
      <p:bldP spid="3" grpId="1" animBg="1"/>
      <p:bldP spid="3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6" name="Training chart">
            <a:extLst>
              <a:ext uri="{FF2B5EF4-FFF2-40B4-BE49-F238E27FC236}">
                <a16:creationId xmlns:a16="http://schemas.microsoft.com/office/drawing/2014/main" id="{4AFE282F-576E-42BF-842B-255F5CAE20D1}"/>
              </a:ext>
            </a:extLst>
          </p:cNvPr>
          <p:cNvGraphicFramePr/>
          <p:nvPr>
            <p:extLst>
              <p:ext uri="{D42A27DB-BD31-4B8C-83A1-F6EECF244321}">
                <p14:modId xmlns:p14="http://schemas.microsoft.com/office/powerpoint/2010/main" val="839880052"/>
              </p:ext>
            </p:extLst>
          </p:nvPr>
        </p:nvGraphicFramePr>
        <p:xfrm>
          <a:off x="6659561" y="1904096"/>
          <a:ext cx="5207535" cy="393732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6" name="training data">
            <a:extLst>
              <a:ext uri="{FF2B5EF4-FFF2-40B4-BE49-F238E27FC236}">
                <a16:creationId xmlns:a16="http://schemas.microsoft.com/office/drawing/2014/main" id="{5EAB35C4-E54C-402E-A824-A7096DD67AE0}"/>
              </a:ext>
            </a:extLst>
          </p:cNvPr>
          <p:cNvGraphicFramePr>
            <a:graphicFrameLocks noGrp="1"/>
          </p:cNvGraphicFramePr>
          <p:nvPr>
            <p:extLst>
              <p:ext uri="{D42A27DB-BD31-4B8C-83A1-F6EECF244321}">
                <p14:modId xmlns:p14="http://schemas.microsoft.com/office/powerpoint/2010/main" val="4206103447"/>
              </p:ext>
            </p:extLst>
          </p:nvPr>
        </p:nvGraphicFramePr>
        <p:xfrm>
          <a:off x="731583" y="1309496"/>
          <a:ext cx="2600512" cy="3217695"/>
        </p:xfrm>
        <a:graphic>
          <a:graphicData uri="http://schemas.openxmlformats.org/drawingml/2006/table">
            <a:tbl>
              <a:tblPr firstRow="1" bandRow="1">
                <a:tableStyleId>{5C22544A-7EE6-4342-B048-85BDC9FD1C3A}</a:tableStyleId>
              </a:tblPr>
              <a:tblGrid>
                <a:gridCol w="1300256">
                  <a:extLst>
                    <a:ext uri="{9D8B030D-6E8A-4147-A177-3AD203B41FA5}">
                      <a16:colId xmlns:a16="http://schemas.microsoft.com/office/drawing/2014/main" val="2052576846"/>
                    </a:ext>
                  </a:extLst>
                </a:gridCol>
                <a:gridCol w="1300256">
                  <a:extLst>
                    <a:ext uri="{9D8B030D-6E8A-4147-A177-3AD203B41FA5}">
                      <a16:colId xmlns:a16="http://schemas.microsoft.com/office/drawing/2014/main" val="614486847"/>
                    </a:ext>
                  </a:extLst>
                </a:gridCol>
              </a:tblGrid>
              <a:tr h="1363495">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503452884"/>
                  </a:ext>
                </a:extLst>
              </a:tr>
              <a:tr h="370840">
                <a:tc>
                  <a:txBody>
                    <a:bodyPr/>
                    <a:lstStyle/>
                    <a:p>
                      <a:pPr algn="ctr"/>
                      <a:r>
                        <a:rPr lang="en-US"/>
                        <a:t>[4,2,3.2,10]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3875606"/>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[6,3,1.7,12]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1035104"/>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[5,2,3.5,11]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3685183"/>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[4,1,2.9,10]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83699875"/>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[7,4,2.1,11]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2366421"/>
                  </a:ext>
                </a:extLst>
              </a:tr>
            </a:tbl>
          </a:graphicData>
        </a:graphic>
      </p:graphicFrame>
      <p:sp>
        <p:nvSpPr>
          <p:cNvPr id="2" name="Title 1">
            <a:extLst>
              <a:ext uri="{FF2B5EF4-FFF2-40B4-BE49-F238E27FC236}">
                <a16:creationId xmlns:a16="http://schemas.microsoft.com/office/drawing/2014/main" id="{B06CCAED-227A-4A3C-90CF-A5781FFA5873}"/>
              </a:ext>
            </a:extLst>
          </p:cNvPr>
          <p:cNvSpPr>
            <a:spLocks noGrp="1"/>
          </p:cNvSpPr>
          <p:nvPr>
            <p:ph type="title"/>
          </p:nvPr>
        </p:nvSpPr>
        <p:spPr/>
        <p:txBody>
          <a:bodyPr/>
          <a:lstStyle/>
          <a:p>
            <a:r>
              <a:rPr lang="en-US"/>
              <a:t>Classification</a:t>
            </a:r>
          </a:p>
        </p:txBody>
      </p:sp>
      <p:grpSp>
        <p:nvGrpSpPr>
          <p:cNvPr id="24" name="labels">
            <a:extLst>
              <a:ext uri="{FF2B5EF4-FFF2-40B4-BE49-F238E27FC236}">
                <a16:creationId xmlns:a16="http://schemas.microsoft.com/office/drawing/2014/main" id="{34AB1140-41D0-41EA-AFC0-1DBBF25E772B}"/>
              </a:ext>
            </a:extLst>
          </p:cNvPr>
          <p:cNvGrpSpPr/>
          <p:nvPr/>
        </p:nvGrpSpPr>
        <p:grpSpPr>
          <a:xfrm>
            <a:off x="2121622" y="1507351"/>
            <a:ext cx="1139054" cy="738334"/>
            <a:chOff x="5523621" y="4542431"/>
            <a:chExt cx="1357718" cy="880072"/>
          </a:xfrm>
          <a:solidFill>
            <a:schemeClr val="bg1"/>
          </a:solidFill>
        </p:grpSpPr>
        <p:pic>
          <p:nvPicPr>
            <p:cNvPr id="11" name="Graphic 10" descr="Clipboard Mixed">
              <a:extLst>
                <a:ext uri="{FF2B5EF4-FFF2-40B4-BE49-F238E27FC236}">
                  <a16:creationId xmlns:a16="http://schemas.microsoft.com/office/drawing/2014/main" id="{242D66B2-A708-4C86-8059-FD70F3B592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23621" y="4542431"/>
              <a:ext cx="880072" cy="880072"/>
            </a:xfrm>
            <a:prstGeom prst="rect">
              <a:avLst/>
            </a:prstGeom>
          </p:spPr>
        </p:pic>
        <p:pic>
          <p:nvPicPr>
            <p:cNvPr id="23" name="Graphic 22" descr="Needle">
              <a:extLst>
                <a:ext uri="{FF2B5EF4-FFF2-40B4-BE49-F238E27FC236}">
                  <a16:creationId xmlns:a16="http://schemas.microsoft.com/office/drawing/2014/main" id="{D6DBFCAB-9370-4202-8F11-80D92D13319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28344" y="4636586"/>
              <a:ext cx="652995" cy="652995"/>
            </a:xfrm>
            <a:prstGeom prst="rect">
              <a:avLst/>
            </a:prstGeom>
          </p:spPr>
        </p:pic>
      </p:grpSp>
      <p:grpSp>
        <p:nvGrpSpPr>
          <p:cNvPr id="25" name="features">
            <a:extLst>
              <a:ext uri="{FF2B5EF4-FFF2-40B4-BE49-F238E27FC236}">
                <a16:creationId xmlns:a16="http://schemas.microsoft.com/office/drawing/2014/main" id="{A7A84CEA-CDBA-423A-BD8C-6A0E95DE550F}"/>
              </a:ext>
            </a:extLst>
          </p:cNvPr>
          <p:cNvGrpSpPr/>
          <p:nvPr/>
        </p:nvGrpSpPr>
        <p:grpSpPr>
          <a:xfrm>
            <a:off x="900071" y="1309496"/>
            <a:ext cx="1011443" cy="965812"/>
            <a:chOff x="895896" y="3854959"/>
            <a:chExt cx="1296114" cy="1237640"/>
          </a:xfrm>
          <a:solidFill>
            <a:schemeClr val="bg1"/>
          </a:solidFill>
        </p:grpSpPr>
        <p:pic>
          <p:nvPicPr>
            <p:cNvPr id="9" name="Graphic 8" descr="Test tubes">
              <a:extLst>
                <a:ext uri="{FF2B5EF4-FFF2-40B4-BE49-F238E27FC236}">
                  <a16:creationId xmlns:a16="http://schemas.microsoft.com/office/drawing/2014/main" id="{B7E14DB3-F96A-4896-9C3F-E9129834D1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1381059">
              <a:off x="903777" y="3854959"/>
              <a:ext cx="626322" cy="626322"/>
            </a:xfrm>
            <a:prstGeom prst="rect">
              <a:avLst/>
            </a:prstGeom>
          </p:spPr>
        </p:pic>
        <p:pic>
          <p:nvPicPr>
            <p:cNvPr id="15" name="Graphic 14" descr="Scale">
              <a:extLst>
                <a:ext uri="{FF2B5EF4-FFF2-40B4-BE49-F238E27FC236}">
                  <a16:creationId xmlns:a16="http://schemas.microsoft.com/office/drawing/2014/main" id="{B56B43AE-404F-425F-9393-4D216D678BC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991311">
              <a:off x="895896" y="4472479"/>
              <a:ext cx="620120" cy="620120"/>
            </a:xfrm>
            <a:prstGeom prst="rect">
              <a:avLst/>
            </a:prstGeom>
          </p:spPr>
        </p:pic>
        <p:pic>
          <p:nvPicPr>
            <p:cNvPr id="19" name="Graphic 18" descr="Alterations &amp; Tailoring">
              <a:extLst>
                <a:ext uri="{FF2B5EF4-FFF2-40B4-BE49-F238E27FC236}">
                  <a16:creationId xmlns:a16="http://schemas.microsoft.com/office/drawing/2014/main" id="{24D71071-DB45-482C-86BF-F3A01D4D1C1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900000">
              <a:off x="1573229" y="4557321"/>
              <a:ext cx="533167" cy="533167"/>
            </a:xfrm>
            <a:prstGeom prst="rect">
              <a:avLst/>
            </a:prstGeom>
          </p:spPr>
        </p:pic>
        <p:pic>
          <p:nvPicPr>
            <p:cNvPr id="21" name="Graphic 20" descr="Heart with pulse">
              <a:extLst>
                <a:ext uri="{FF2B5EF4-FFF2-40B4-BE49-F238E27FC236}">
                  <a16:creationId xmlns:a16="http://schemas.microsoft.com/office/drawing/2014/main" id="{3EDF3056-447A-4C16-B248-C73F75539B8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183172">
              <a:off x="1565688" y="3922963"/>
              <a:ext cx="626322" cy="626322"/>
            </a:xfrm>
            <a:prstGeom prst="rect">
              <a:avLst/>
            </a:prstGeom>
          </p:spPr>
        </p:pic>
      </p:grpSp>
      <p:sp>
        <p:nvSpPr>
          <p:cNvPr id="28" name="x and y">
            <a:extLst>
              <a:ext uri="{FF2B5EF4-FFF2-40B4-BE49-F238E27FC236}">
                <a16:creationId xmlns:a16="http://schemas.microsoft.com/office/drawing/2014/main" id="{0FEF72EE-283E-4DF5-A357-DDD1FB8C409F}"/>
              </a:ext>
            </a:extLst>
          </p:cNvPr>
          <p:cNvSpPr txBox="1"/>
          <p:nvPr/>
        </p:nvSpPr>
        <p:spPr>
          <a:xfrm>
            <a:off x="1255533" y="2202690"/>
            <a:ext cx="1502014" cy="400110"/>
          </a:xfrm>
          <a:prstGeom prst="rect">
            <a:avLst/>
          </a:prstGeom>
          <a:noFill/>
        </p:spPr>
        <p:txBody>
          <a:bodyPr wrap="none" lIns="0" tIns="0" rIns="0" bIns="0" rtlCol="0">
            <a:spAutoFit/>
          </a:bodyPr>
          <a:lstStyle/>
          <a:p>
            <a:pPr algn="l"/>
            <a:r>
              <a:rPr lang="en-US" sz="2600">
                <a:solidFill>
                  <a:srgbClr val="40CDF5"/>
                </a:solidFill>
              </a:rPr>
              <a:t>x             y</a:t>
            </a:r>
          </a:p>
        </p:txBody>
      </p:sp>
      <p:graphicFrame>
        <p:nvGraphicFramePr>
          <p:cNvPr id="29" name="validation data">
            <a:extLst>
              <a:ext uri="{FF2B5EF4-FFF2-40B4-BE49-F238E27FC236}">
                <a16:creationId xmlns:a16="http://schemas.microsoft.com/office/drawing/2014/main" id="{440C0574-45D7-4446-A625-0D5CCA34CAFF}"/>
              </a:ext>
            </a:extLst>
          </p:cNvPr>
          <p:cNvGraphicFramePr>
            <a:graphicFrameLocks noGrp="1"/>
          </p:cNvGraphicFramePr>
          <p:nvPr>
            <p:extLst>
              <p:ext uri="{D42A27DB-BD31-4B8C-83A1-F6EECF244321}">
                <p14:modId xmlns:p14="http://schemas.microsoft.com/office/powerpoint/2010/main" val="417898766"/>
              </p:ext>
            </p:extLst>
          </p:nvPr>
        </p:nvGraphicFramePr>
        <p:xfrm>
          <a:off x="731583" y="4527619"/>
          <a:ext cx="2600512" cy="1483360"/>
        </p:xfrm>
        <a:graphic>
          <a:graphicData uri="http://schemas.openxmlformats.org/drawingml/2006/table">
            <a:tbl>
              <a:tblPr firstRow="1" bandRow="1">
                <a:tableStyleId>{5C22544A-7EE6-4342-B048-85BDC9FD1C3A}</a:tableStyleId>
              </a:tblPr>
              <a:tblGrid>
                <a:gridCol w="1300256">
                  <a:extLst>
                    <a:ext uri="{9D8B030D-6E8A-4147-A177-3AD203B41FA5}">
                      <a16:colId xmlns:a16="http://schemas.microsoft.com/office/drawing/2014/main" val="2052576846"/>
                    </a:ext>
                  </a:extLst>
                </a:gridCol>
                <a:gridCol w="1300256">
                  <a:extLst>
                    <a:ext uri="{9D8B030D-6E8A-4147-A177-3AD203B41FA5}">
                      <a16:colId xmlns:a16="http://schemas.microsoft.com/office/drawing/2014/main" val="614486847"/>
                    </a:ext>
                  </a:extLst>
                </a:gridCol>
              </a:tblGrid>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b="0" kern="1200">
                          <a:solidFill>
                            <a:schemeClr val="dk1"/>
                          </a:solidFill>
                          <a:latin typeface="+mn-lt"/>
                          <a:ea typeface="+mn-ea"/>
                          <a:cs typeface="+mn-cs"/>
                        </a:rPr>
                        <a:t>[3,1,2.8,10]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b="0" kern="1200">
                          <a:solidFill>
                            <a:schemeClr val="dk1"/>
                          </a:solidFill>
                          <a:latin typeface="+mn-lt"/>
                          <a:ea typeface="+mn-ea"/>
                          <a:cs typeface="+mn-cs"/>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3875606"/>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[7,3,1.8,11]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1035104"/>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[4,8,2.5,10]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3685183"/>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[4,1,3,1,11]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83699875"/>
                  </a:ext>
                </a:extLst>
              </a:tr>
            </a:tbl>
          </a:graphicData>
        </a:graphic>
      </p:graphicFrame>
      <p:graphicFrame>
        <p:nvGraphicFramePr>
          <p:cNvPr id="40" name="logistic chart">
            <a:extLst>
              <a:ext uri="{FF2B5EF4-FFF2-40B4-BE49-F238E27FC236}">
                <a16:creationId xmlns:a16="http://schemas.microsoft.com/office/drawing/2014/main" id="{C42458B7-EDC3-4E27-A72C-5D56E2913571}"/>
              </a:ext>
            </a:extLst>
          </p:cNvPr>
          <p:cNvGraphicFramePr/>
          <p:nvPr>
            <p:extLst>
              <p:ext uri="{D42A27DB-BD31-4B8C-83A1-F6EECF244321}">
                <p14:modId xmlns:p14="http://schemas.microsoft.com/office/powerpoint/2010/main" val="3149907434"/>
              </p:ext>
            </p:extLst>
          </p:nvPr>
        </p:nvGraphicFramePr>
        <p:xfrm>
          <a:off x="6659561" y="1900208"/>
          <a:ext cx="5207535" cy="39373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41" name="score table">
            <a:extLst>
              <a:ext uri="{FF2B5EF4-FFF2-40B4-BE49-F238E27FC236}">
                <a16:creationId xmlns:a16="http://schemas.microsoft.com/office/drawing/2014/main" id="{D2E32E13-90F8-4580-A174-6934D5899527}"/>
              </a:ext>
            </a:extLst>
          </p:cNvPr>
          <p:cNvGraphicFramePr>
            <a:graphicFrameLocks noGrp="1"/>
          </p:cNvGraphicFramePr>
          <p:nvPr>
            <p:extLst>
              <p:ext uri="{D42A27DB-BD31-4B8C-83A1-F6EECF244321}">
                <p14:modId xmlns:p14="http://schemas.microsoft.com/office/powerpoint/2010/main" val="1646911208"/>
              </p:ext>
            </p:extLst>
          </p:nvPr>
        </p:nvGraphicFramePr>
        <p:xfrm>
          <a:off x="3446021" y="4183214"/>
          <a:ext cx="2343312" cy="1940560"/>
        </p:xfrm>
        <a:graphic>
          <a:graphicData uri="http://schemas.openxmlformats.org/drawingml/2006/table">
            <a:tbl>
              <a:tblPr firstRow="1" bandRow="1">
                <a:tableStyleId>{5C22544A-7EE6-4342-B048-85BDC9FD1C3A}</a:tableStyleId>
              </a:tblPr>
              <a:tblGrid>
                <a:gridCol w="781104">
                  <a:extLst>
                    <a:ext uri="{9D8B030D-6E8A-4147-A177-3AD203B41FA5}">
                      <a16:colId xmlns:a16="http://schemas.microsoft.com/office/drawing/2014/main" val="2052576846"/>
                    </a:ext>
                  </a:extLst>
                </a:gridCol>
                <a:gridCol w="781104">
                  <a:extLst>
                    <a:ext uri="{9D8B030D-6E8A-4147-A177-3AD203B41FA5}">
                      <a16:colId xmlns:a16="http://schemas.microsoft.com/office/drawing/2014/main" val="614486847"/>
                    </a:ext>
                  </a:extLst>
                </a:gridCol>
                <a:gridCol w="781104">
                  <a:extLst>
                    <a:ext uri="{9D8B030D-6E8A-4147-A177-3AD203B41FA5}">
                      <a16:colId xmlns:a16="http://schemas.microsoft.com/office/drawing/2014/main" val="723001237"/>
                    </a:ext>
                  </a:extLst>
                </a:gridCol>
              </a:tblGrid>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2400" b="0" kern="1200">
                          <a:solidFill>
                            <a:srgbClr val="40CDF5"/>
                          </a:solidFill>
                          <a:latin typeface="+mn-lt"/>
                          <a:ea typeface="+mn-ea"/>
                          <a:cs typeface="+mn-cs"/>
                        </a:rPr>
                        <a:t>P(1)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2400" b="0" kern="1200">
                          <a:solidFill>
                            <a:srgbClr val="40CDF5"/>
                          </a:solidFill>
                          <a:latin typeface="+mn-lt"/>
                          <a:ea typeface="+mn-ea"/>
                          <a:cs typeface="+mn-cs"/>
                        </a:rPr>
                        <a:t>P(0)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cy-GB" sz="2400" b="0">
                          <a:solidFill>
                            <a:srgbClr val="40CDF5"/>
                          </a:solidFill>
                        </a:rPr>
                        <a:t>ŷ</a:t>
                      </a:r>
                      <a:endParaRPr lang="en-US" sz="2400" b="0">
                        <a:solidFill>
                          <a:srgbClr val="40CDF5"/>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318332408"/>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b="0" kern="1200">
                          <a:solidFill>
                            <a:schemeClr val="dk1"/>
                          </a:solidFill>
                          <a:latin typeface="+mn-lt"/>
                          <a:ea typeface="+mn-ea"/>
                          <a:cs typeface="+mn-cs"/>
                        </a:rPr>
                        <a:t>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b="0" kern="1200">
                          <a:solidFill>
                            <a:schemeClr val="dk1"/>
                          </a:solidFill>
                          <a:latin typeface="+mn-lt"/>
                          <a:ea typeface="+mn-ea"/>
                          <a:cs typeface="+mn-cs"/>
                        </a:rPr>
                        <a:t>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b="0" kern="1200">
                          <a:solidFill>
                            <a:schemeClr val="dk1"/>
                          </a:solidFill>
                          <a:latin typeface="+mn-lt"/>
                          <a:ea typeface="+mn-ea"/>
                          <a:cs typeface="+mn-cs"/>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3875606"/>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1035104"/>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3685183"/>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t>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83699875"/>
                  </a:ext>
                </a:extLst>
              </a:tr>
            </a:tbl>
          </a:graphicData>
        </a:graphic>
      </p:graphicFrame>
      <p:grpSp>
        <p:nvGrpSpPr>
          <p:cNvPr id="5" name="training points">
            <a:extLst>
              <a:ext uri="{FF2B5EF4-FFF2-40B4-BE49-F238E27FC236}">
                <a16:creationId xmlns:a16="http://schemas.microsoft.com/office/drawing/2014/main" id="{F76CFEDA-6233-4A0E-A9A1-02CE10545B28}"/>
              </a:ext>
            </a:extLst>
          </p:cNvPr>
          <p:cNvGrpSpPr/>
          <p:nvPr/>
        </p:nvGrpSpPr>
        <p:grpSpPr>
          <a:xfrm>
            <a:off x="7720781" y="2102756"/>
            <a:ext cx="3644032" cy="3109547"/>
            <a:chOff x="7720781" y="2102756"/>
            <a:chExt cx="3644032" cy="3109547"/>
          </a:xfrm>
        </p:grpSpPr>
        <p:grpSp>
          <p:nvGrpSpPr>
            <p:cNvPr id="48" name="[4,2,3.2,10]">
              <a:extLst>
                <a:ext uri="{FF2B5EF4-FFF2-40B4-BE49-F238E27FC236}">
                  <a16:creationId xmlns:a16="http://schemas.microsoft.com/office/drawing/2014/main" id="{1B520282-9EEE-4F58-A4EF-D83462A4B9C4}"/>
                </a:ext>
              </a:extLst>
            </p:cNvPr>
            <p:cNvGrpSpPr/>
            <p:nvPr/>
          </p:nvGrpSpPr>
          <p:grpSpPr>
            <a:xfrm>
              <a:off x="8142812" y="4704661"/>
              <a:ext cx="1206789" cy="313775"/>
              <a:chOff x="6236158" y="4983250"/>
              <a:chExt cx="1206789" cy="313775"/>
            </a:xfrm>
          </p:grpSpPr>
          <p:sp>
            <p:nvSpPr>
              <p:cNvPr id="49" name="Oval 48">
                <a:extLst>
                  <a:ext uri="{FF2B5EF4-FFF2-40B4-BE49-F238E27FC236}">
                    <a16:creationId xmlns:a16="http://schemas.microsoft.com/office/drawing/2014/main" id="{7532F669-EFD4-43FB-89FC-A77F2157C66D}"/>
                  </a:ext>
                </a:extLst>
              </p:cNvPr>
              <p:cNvSpPr/>
              <p:nvPr/>
            </p:nvSpPr>
            <p:spPr bwMode="auto">
              <a:xfrm>
                <a:off x="7167282" y="5002306"/>
                <a:ext cx="275665" cy="27566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a:extLst>
                  <a:ext uri="{FF2B5EF4-FFF2-40B4-BE49-F238E27FC236}">
                    <a16:creationId xmlns:a16="http://schemas.microsoft.com/office/drawing/2014/main" id="{63892C26-AB5A-4177-955D-B809FA1910D6}"/>
                  </a:ext>
                </a:extLst>
              </p:cNvPr>
              <p:cNvSpPr txBox="1"/>
              <p:nvPr/>
            </p:nvSpPr>
            <p:spPr>
              <a:xfrm>
                <a:off x="6236158" y="4983250"/>
                <a:ext cx="1018534" cy="313775"/>
              </a:xfrm>
              <a:prstGeom prst="rect">
                <a:avLst/>
              </a:prstGeom>
              <a:noFill/>
            </p:spPr>
            <p:txBody>
              <a:bodyPr wrap="square">
                <a:spAutoFit/>
              </a:bodyPr>
              <a:lstStyle/>
              <a:p>
                <a:pPr algn="ctr"/>
                <a:r>
                  <a:rPr lang="en-US" sz="1400"/>
                  <a:t>[4,2,3.2,10]</a:t>
                </a:r>
              </a:p>
            </p:txBody>
          </p:sp>
        </p:grpSp>
        <p:grpSp>
          <p:nvGrpSpPr>
            <p:cNvPr id="51" name="[6,3,1.7,12]">
              <a:extLst>
                <a:ext uri="{FF2B5EF4-FFF2-40B4-BE49-F238E27FC236}">
                  <a16:creationId xmlns:a16="http://schemas.microsoft.com/office/drawing/2014/main" id="{07831A82-BFAE-4F8B-822E-E9E6D8EDEBA1}"/>
                </a:ext>
              </a:extLst>
            </p:cNvPr>
            <p:cNvGrpSpPr/>
            <p:nvPr/>
          </p:nvGrpSpPr>
          <p:grpSpPr>
            <a:xfrm>
              <a:off x="8951235" y="2942528"/>
              <a:ext cx="1206789" cy="307777"/>
              <a:chOff x="6236158" y="4983250"/>
              <a:chExt cx="1206789" cy="307777"/>
            </a:xfrm>
          </p:grpSpPr>
          <p:sp>
            <p:nvSpPr>
              <p:cNvPr id="52" name="Oval 51">
                <a:extLst>
                  <a:ext uri="{FF2B5EF4-FFF2-40B4-BE49-F238E27FC236}">
                    <a16:creationId xmlns:a16="http://schemas.microsoft.com/office/drawing/2014/main" id="{621E5CF0-7B0D-48C5-8840-D7B1FABC3FDD}"/>
                  </a:ext>
                </a:extLst>
              </p:cNvPr>
              <p:cNvSpPr/>
              <p:nvPr/>
            </p:nvSpPr>
            <p:spPr bwMode="auto">
              <a:xfrm>
                <a:off x="7167282" y="5002306"/>
                <a:ext cx="275665" cy="27566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A9D95828-2EB2-4275-BDD1-DFB144C94EA1}"/>
                  </a:ext>
                </a:extLst>
              </p:cNvPr>
              <p:cNvSpPr txBox="1"/>
              <p:nvPr/>
            </p:nvSpPr>
            <p:spPr>
              <a:xfrm>
                <a:off x="6236158" y="4983250"/>
                <a:ext cx="1018534" cy="307777"/>
              </a:xfrm>
              <a:prstGeom prst="rect">
                <a:avLst/>
              </a:prstGeom>
              <a:noFill/>
            </p:spPr>
            <p:txBody>
              <a:bodyPr wrap="square">
                <a:spAutoFit/>
              </a:bodyPr>
              <a:lstStyle/>
              <a:p>
                <a:pPr algn="ctr"/>
                <a:r>
                  <a:rPr lang="en-US" sz="1400"/>
                  <a:t>[6,3,1.7,12]</a:t>
                </a:r>
              </a:p>
            </p:txBody>
          </p:sp>
        </p:grpSp>
        <p:grpSp>
          <p:nvGrpSpPr>
            <p:cNvPr id="54" name="[5,2,3.5,11]">
              <a:extLst>
                <a:ext uri="{FF2B5EF4-FFF2-40B4-BE49-F238E27FC236}">
                  <a16:creationId xmlns:a16="http://schemas.microsoft.com/office/drawing/2014/main" id="{9E245220-E3E2-49DF-849D-176736CD6722}"/>
                </a:ext>
              </a:extLst>
            </p:cNvPr>
            <p:cNvGrpSpPr/>
            <p:nvPr/>
          </p:nvGrpSpPr>
          <p:grpSpPr>
            <a:xfrm>
              <a:off x="8644360" y="3706654"/>
              <a:ext cx="1206789" cy="307777"/>
              <a:chOff x="6236158" y="4983250"/>
              <a:chExt cx="1206789" cy="307777"/>
            </a:xfrm>
          </p:grpSpPr>
          <p:sp>
            <p:nvSpPr>
              <p:cNvPr id="55" name="Oval 54">
                <a:extLst>
                  <a:ext uri="{FF2B5EF4-FFF2-40B4-BE49-F238E27FC236}">
                    <a16:creationId xmlns:a16="http://schemas.microsoft.com/office/drawing/2014/main" id="{D04C814F-85B9-4F55-8316-24B495487C12}"/>
                  </a:ext>
                </a:extLst>
              </p:cNvPr>
              <p:cNvSpPr/>
              <p:nvPr/>
            </p:nvSpPr>
            <p:spPr bwMode="auto">
              <a:xfrm>
                <a:off x="7167282" y="5002306"/>
                <a:ext cx="275665" cy="27566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6" name="TextBox 55">
                <a:extLst>
                  <a:ext uri="{FF2B5EF4-FFF2-40B4-BE49-F238E27FC236}">
                    <a16:creationId xmlns:a16="http://schemas.microsoft.com/office/drawing/2014/main" id="{6D998790-F054-4274-9141-33D30A585BDE}"/>
                  </a:ext>
                </a:extLst>
              </p:cNvPr>
              <p:cNvSpPr txBox="1"/>
              <p:nvPr/>
            </p:nvSpPr>
            <p:spPr>
              <a:xfrm>
                <a:off x="6236158" y="4983250"/>
                <a:ext cx="1018534" cy="307777"/>
              </a:xfrm>
              <a:prstGeom prst="rect">
                <a:avLst/>
              </a:prstGeom>
              <a:noFill/>
            </p:spPr>
            <p:txBody>
              <a:bodyPr wrap="square">
                <a:spAutoFit/>
              </a:bodyPr>
              <a:lstStyle/>
              <a:p>
                <a:pPr algn="ctr"/>
                <a:r>
                  <a:rPr lang="en-US" sz="1400"/>
                  <a:t>[5,2,3.5,11]</a:t>
                </a:r>
              </a:p>
            </p:txBody>
          </p:sp>
        </p:grpSp>
        <p:grpSp>
          <p:nvGrpSpPr>
            <p:cNvPr id="57" name="[4,1,2.9,10]">
              <a:extLst>
                <a:ext uri="{FF2B5EF4-FFF2-40B4-BE49-F238E27FC236}">
                  <a16:creationId xmlns:a16="http://schemas.microsoft.com/office/drawing/2014/main" id="{33F0971C-3EFC-4A0B-8324-A12A28FD66CC}"/>
                </a:ext>
              </a:extLst>
            </p:cNvPr>
            <p:cNvGrpSpPr/>
            <p:nvPr/>
          </p:nvGrpSpPr>
          <p:grpSpPr>
            <a:xfrm>
              <a:off x="7720781" y="4898528"/>
              <a:ext cx="1206789" cy="313775"/>
              <a:chOff x="6236158" y="4983250"/>
              <a:chExt cx="1206789" cy="313775"/>
            </a:xfrm>
          </p:grpSpPr>
          <p:sp>
            <p:nvSpPr>
              <p:cNvPr id="58" name="Oval 57">
                <a:extLst>
                  <a:ext uri="{FF2B5EF4-FFF2-40B4-BE49-F238E27FC236}">
                    <a16:creationId xmlns:a16="http://schemas.microsoft.com/office/drawing/2014/main" id="{0DA192D6-0483-474F-AF0A-AC1D277631CB}"/>
                  </a:ext>
                </a:extLst>
              </p:cNvPr>
              <p:cNvSpPr/>
              <p:nvPr/>
            </p:nvSpPr>
            <p:spPr bwMode="auto">
              <a:xfrm>
                <a:off x="7167282" y="5002306"/>
                <a:ext cx="275665" cy="27566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9" name="TextBox 58">
                <a:extLst>
                  <a:ext uri="{FF2B5EF4-FFF2-40B4-BE49-F238E27FC236}">
                    <a16:creationId xmlns:a16="http://schemas.microsoft.com/office/drawing/2014/main" id="{A8E8C1CC-5BEA-41C3-9EFD-CD44802BAA5B}"/>
                  </a:ext>
                </a:extLst>
              </p:cNvPr>
              <p:cNvSpPr txBox="1"/>
              <p:nvPr/>
            </p:nvSpPr>
            <p:spPr>
              <a:xfrm>
                <a:off x="6236158" y="4983250"/>
                <a:ext cx="1018534" cy="313775"/>
              </a:xfrm>
              <a:prstGeom prst="rect">
                <a:avLst/>
              </a:prstGeom>
              <a:noFill/>
            </p:spPr>
            <p:txBody>
              <a:bodyPr wrap="square">
                <a:spAutoFit/>
              </a:bodyPr>
              <a:lstStyle/>
              <a:p>
                <a:pPr algn="ctr"/>
                <a:r>
                  <a:rPr lang="en-US" sz="1400"/>
                  <a:t>[4,1,2.9,10]</a:t>
                </a:r>
              </a:p>
            </p:txBody>
          </p:sp>
        </p:grpSp>
        <p:grpSp>
          <p:nvGrpSpPr>
            <p:cNvPr id="60" name="[7,4,2.1,11]">
              <a:extLst>
                <a:ext uri="{FF2B5EF4-FFF2-40B4-BE49-F238E27FC236}">
                  <a16:creationId xmlns:a16="http://schemas.microsoft.com/office/drawing/2014/main" id="{25CF7F96-664C-4D26-867E-AC1A461CC9C3}"/>
                </a:ext>
              </a:extLst>
            </p:cNvPr>
            <p:cNvGrpSpPr/>
            <p:nvPr/>
          </p:nvGrpSpPr>
          <p:grpSpPr>
            <a:xfrm>
              <a:off x="10158024" y="2102756"/>
              <a:ext cx="1206789" cy="313775"/>
              <a:chOff x="6236158" y="4983250"/>
              <a:chExt cx="1206789" cy="313775"/>
            </a:xfrm>
          </p:grpSpPr>
          <p:sp>
            <p:nvSpPr>
              <p:cNvPr id="61" name="Oval 60">
                <a:extLst>
                  <a:ext uri="{FF2B5EF4-FFF2-40B4-BE49-F238E27FC236}">
                    <a16:creationId xmlns:a16="http://schemas.microsoft.com/office/drawing/2014/main" id="{8920DB74-EC4E-4439-A9E4-2FEBB8D02A60}"/>
                  </a:ext>
                </a:extLst>
              </p:cNvPr>
              <p:cNvSpPr/>
              <p:nvPr/>
            </p:nvSpPr>
            <p:spPr bwMode="auto">
              <a:xfrm>
                <a:off x="7167282" y="5002306"/>
                <a:ext cx="275665" cy="27566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TextBox 61">
                <a:extLst>
                  <a:ext uri="{FF2B5EF4-FFF2-40B4-BE49-F238E27FC236}">
                    <a16:creationId xmlns:a16="http://schemas.microsoft.com/office/drawing/2014/main" id="{693F8EA7-737B-4E7F-BF05-6CE7AF3C6DBA}"/>
                  </a:ext>
                </a:extLst>
              </p:cNvPr>
              <p:cNvSpPr txBox="1"/>
              <p:nvPr/>
            </p:nvSpPr>
            <p:spPr>
              <a:xfrm>
                <a:off x="6236158" y="4983250"/>
                <a:ext cx="1018534" cy="313775"/>
              </a:xfrm>
              <a:prstGeom prst="rect">
                <a:avLst/>
              </a:prstGeom>
              <a:noFill/>
            </p:spPr>
            <p:txBody>
              <a:bodyPr wrap="square">
                <a:spAutoFit/>
              </a:bodyPr>
              <a:lstStyle/>
              <a:p>
                <a:pPr algn="ctr"/>
                <a:r>
                  <a:rPr lang="en-US" sz="1400"/>
                  <a:t>[7,4,2.1,11]</a:t>
                </a:r>
              </a:p>
            </p:txBody>
          </p:sp>
        </p:grpSp>
      </p:grpSp>
      <p:grpSp>
        <p:nvGrpSpPr>
          <p:cNvPr id="7" name="validation points">
            <a:extLst>
              <a:ext uri="{FF2B5EF4-FFF2-40B4-BE49-F238E27FC236}">
                <a16:creationId xmlns:a16="http://schemas.microsoft.com/office/drawing/2014/main" id="{88E33CE5-9D89-4719-A24D-A5DD18E30DB1}"/>
              </a:ext>
            </a:extLst>
          </p:cNvPr>
          <p:cNvGrpSpPr/>
          <p:nvPr/>
        </p:nvGrpSpPr>
        <p:grpSpPr>
          <a:xfrm>
            <a:off x="8105366" y="2162458"/>
            <a:ext cx="2451501" cy="2957410"/>
            <a:chOff x="8105366" y="2162458"/>
            <a:chExt cx="2451501" cy="2957410"/>
          </a:xfrm>
        </p:grpSpPr>
        <p:grpSp>
          <p:nvGrpSpPr>
            <p:cNvPr id="47" name="val [3,1,2.8,10]">
              <a:extLst>
                <a:ext uri="{FF2B5EF4-FFF2-40B4-BE49-F238E27FC236}">
                  <a16:creationId xmlns:a16="http://schemas.microsoft.com/office/drawing/2014/main" id="{868755F8-70EB-41A5-A18E-CBB7B7273606}"/>
                </a:ext>
              </a:extLst>
            </p:cNvPr>
            <p:cNvGrpSpPr/>
            <p:nvPr/>
          </p:nvGrpSpPr>
          <p:grpSpPr>
            <a:xfrm>
              <a:off x="8105366" y="4806093"/>
              <a:ext cx="1206789" cy="313775"/>
              <a:chOff x="6662632" y="5187478"/>
              <a:chExt cx="1206789" cy="313775"/>
            </a:xfrm>
          </p:grpSpPr>
          <p:sp>
            <p:nvSpPr>
              <p:cNvPr id="42" name="Oval 41">
                <a:extLst>
                  <a:ext uri="{FF2B5EF4-FFF2-40B4-BE49-F238E27FC236}">
                    <a16:creationId xmlns:a16="http://schemas.microsoft.com/office/drawing/2014/main" id="{432FC8B6-03A0-4B8A-818D-6437F7CC9788}"/>
                  </a:ext>
                </a:extLst>
              </p:cNvPr>
              <p:cNvSpPr/>
              <p:nvPr/>
            </p:nvSpPr>
            <p:spPr bwMode="auto">
              <a:xfrm>
                <a:off x="7593756" y="5206534"/>
                <a:ext cx="275665" cy="27566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92AD050D-5E83-4790-B0F7-AE31BB14CEF6}"/>
                  </a:ext>
                </a:extLst>
              </p:cNvPr>
              <p:cNvSpPr txBox="1"/>
              <p:nvPr/>
            </p:nvSpPr>
            <p:spPr>
              <a:xfrm>
                <a:off x="6662632" y="5187478"/>
                <a:ext cx="1018534" cy="313775"/>
              </a:xfrm>
              <a:prstGeom prst="rect">
                <a:avLst/>
              </a:prstGeom>
              <a:noFill/>
            </p:spPr>
            <p:txBody>
              <a:bodyPr wrap="square">
                <a:spAutoFit/>
              </a:bodyPr>
              <a:lstStyle/>
              <a:p>
                <a:pPr algn="ctr"/>
                <a:r>
                  <a:rPr lang="en-US" sz="1400"/>
                  <a:t>[</a:t>
                </a:r>
                <a:r>
                  <a:rPr lang="en-US" sz="1400" b="0" kern="1200">
                    <a:solidFill>
                      <a:schemeClr val="dk1"/>
                    </a:solidFill>
                    <a:latin typeface="+mn-lt"/>
                    <a:ea typeface="+mn-ea"/>
                    <a:cs typeface="+mn-cs"/>
                  </a:rPr>
                  <a:t>3,1,2.8,10</a:t>
                </a:r>
                <a:r>
                  <a:rPr lang="en-US" sz="1400"/>
                  <a:t>]</a:t>
                </a:r>
              </a:p>
            </p:txBody>
          </p:sp>
        </p:grpSp>
        <p:grpSp>
          <p:nvGrpSpPr>
            <p:cNvPr id="63" name="val [7,3,1.8,11]">
              <a:extLst>
                <a:ext uri="{FF2B5EF4-FFF2-40B4-BE49-F238E27FC236}">
                  <a16:creationId xmlns:a16="http://schemas.microsoft.com/office/drawing/2014/main" id="{99F58C3E-63A1-4659-BBF0-7ADBE4F413F2}"/>
                </a:ext>
              </a:extLst>
            </p:cNvPr>
            <p:cNvGrpSpPr/>
            <p:nvPr/>
          </p:nvGrpSpPr>
          <p:grpSpPr>
            <a:xfrm>
              <a:off x="9350078" y="2162458"/>
              <a:ext cx="1206789" cy="313775"/>
              <a:chOff x="5735087" y="4770426"/>
              <a:chExt cx="1206789" cy="313775"/>
            </a:xfrm>
          </p:grpSpPr>
          <p:sp>
            <p:nvSpPr>
              <p:cNvPr id="64" name="Oval 63">
                <a:extLst>
                  <a:ext uri="{FF2B5EF4-FFF2-40B4-BE49-F238E27FC236}">
                    <a16:creationId xmlns:a16="http://schemas.microsoft.com/office/drawing/2014/main" id="{21BE9C31-961A-4FD7-B450-D3F8051A3F3C}"/>
                  </a:ext>
                </a:extLst>
              </p:cNvPr>
              <p:cNvSpPr/>
              <p:nvPr/>
            </p:nvSpPr>
            <p:spPr bwMode="auto">
              <a:xfrm>
                <a:off x="6666211" y="4789482"/>
                <a:ext cx="275665" cy="27566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TextBox 64">
                <a:extLst>
                  <a:ext uri="{FF2B5EF4-FFF2-40B4-BE49-F238E27FC236}">
                    <a16:creationId xmlns:a16="http://schemas.microsoft.com/office/drawing/2014/main" id="{7F66DC48-77E1-4695-924F-A15E32BC655D}"/>
                  </a:ext>
                </a:extLst>
              </p:cNvPr>
              <p:cNvSpPr txBox="1"/>
              <p:nvPr/>
            </p:nvSpPr>
            <p:spPr>
              <a:xfrm>
                <a:off x="5735087" y="4770426"/>
                <a:ext cx="1018534" cy="313775"/>
              </a:xfrm>
              <a:prstGeom prst="rect">
                <a:avLst/>
              </a:prstGeom>
              <a:noFill/>
            </p:spPr>
            <p:txBody>
              <a:bodyPr wrap="square">
                <a:spAutoFit/>
              </a:bodyPr>
              <a:lstStyle/>
              <a:p>
                <a:pPr algn="ctr"/>
                <a:r>
                  <a:rPr lang="en-US" sz="1400"/>
                  <a:t>[7,3,1.8,11]</a:t>
                </a:r>
              </a:p>
            </p:txBody>
          </p:sp>
        </p:grpSp>
        <p:grpSp>
          <p:nvGrpSpPr>
            <p:cNvPr id="66" name="val [4,2,2.5,10]">
              <a:extLst>
                <a:ext uri="{FF2B5EF4-FFF2-40B4-BE49-F238E27FC236}">
                  <a16:creationId xmlns:a16="http://schemas.microsoft.com/office/drawing/2014/main" id="{AF2256D6-96B4-47F5-906C-E6539014CE51}"/>
                </a:ext>
              </a:extLst>
            </p:cNvPr>
            <p:cNvGrpSpPr/>
            <p:nvPr/>
          </p:nvGrpSpPr>
          <p:grpSpPr>
            <a:xfrm>
              <a:off x="8812006" y="3358050"/>
              <a:ext cx="1206789" cy="313775"/>
              <a:chOff x="6162483" y="4983250"/>
              <a:chExt cx="1206789" cy="313775"/>
            </a:xfrm>
          </p:grpSpPr>
          <p:sp>
            <p:nvSpPr>
              <p:cNvPr id="67" name="Oval 66">
                <a:extLst>
                  <a:ext uri="{FF2B5EF4-FFF2-40B4-BE49-F238E27FC236}">
                    <a16:creationId xmlns:a16="http://schemas.microsoft.com/office/drawing/2014/main" id="{530F5B86-B098-4CF5-9F8B-34AFF8F36091}"/>
                  </a:ext>
                </a:extLst>
              </p:cNvPr>
              <p:cNvSpPr/>
              <p:nvPr/>
            </p:nvSpPr>
            <p:spPr bwMode="auto">
              <a:xfrm>
                <a:off x="7093607" y="5002306"/>
                <a:ext cx="275665" cy="27566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8" name="TextBox 67">
                <a:extLst>
                  <a:ext uri="{FF2B5EF4-FFF2-40B4-BE49-F238E27FC236}">
                    <a16:creationId xmlns:a16="http://schemas.microsoft.com/office/drawing/2014/main" id="{B303395F-7933-4646-829A-7640A60B65D6}"/>
                  </a:ext>
                </a:extLst>
              </p:cNvPr>
              <p:cNvSpPr txBox="1"/>
              <p:nvPr/>
            </p:nvSpPr>
            <p:spPr>
              <a:xfrm>
                <a:off x="6162483" y="4983250"/>
                <a:ext cx="1018534" cy="313775"/>
              </a:xfrm>
              <a:prstGeom prst="rect">
                <a:avLst/>
              </a:prstGeom>
              <a:noFill/>
            </p:spPr>
            <p:txBody>
              <a:bodyPr wrap="square">
                <a:spAutoFit/>
              </a:bodyPr>
              <a:lstStyle/>
              <a:p>
                <a:pPr algn="ctr"/>
                <a:r>
                  <a:rPr lang="en-US" sz="1400"/>
                  <a:t>[4,8,2.5,10]</a:t>
                </a:r>
              </a:p>
            </p:txBody>
          </p:sp>
        </p:grpSp>
        <p:grpSp>
          <p:nvGrpSpPr>
            <p:cNvPr id="69" name="val [5,1,3,1,11]">
              <a:extLst>
                <a:ext uri="{FF2B5EF4-FFF2-40B4-BE49-F238E27FC236}">
                  <a16:creationId xmlns:a16="http://schemas.microsoft.com/office/drawing/2014/main" id="{32F47F27-6B1D-4CEE-9B58-B5100B0F8CD8}"/>
                </a:ext>
              </a:extLst>
            </p:cNvPr>
            <p:cNvGrpSpPr/>
            <p:nvPr/>
          </p:nvGrpSpPr>
          <p:grpSpPr>
            <a:xfrm>
              <a:off x="8645577" y="3663989"/>
              <a:ext cx="1206789" cy="313775"/>
              <a:chOff x="6331503" y="4983250"/>
              <a:chExt cx="1206789" cy="313775"/>
            </a:xfrm>
          </p:grpSpPr>
          <p:sp>
            <p:nvSpPr>
              <p:cNvPr id="70" name="Oval 69">
                <a:extLst>
                  <a:ext uri="{FF2B5EF4-FFF2-40B4-BE49-F238E27FC236}">
                    <a16:creationId xmlns:a16="http://schemas.microsoft.com/office/drawing/2014/main" id="{8AE52A1A-B875-4EF6-ACD2-F5E36C703423}"/>
                  </a:ext>
                </a:extLst>
              </p:cNvPr>
              <p:cNvSpPr/>
              <p:nvPr/>
            </p:nvSpPr>
            <p:spPr bwMode="auto">
              <a:xfrm>
                <a:off x="7262627" y="5002306"/>
                <a:ext cx="275665" cy="27566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1" name="TextBox 70">
                <a:extLst>
                  <a:ext uri="{FF2B5EF4-FFF2-40B4-BE49-F238E27FC236}">
                    <a16:creationId xmlns:a16="http://schemas.microsoft.com/office/drawing/2014/main" id="{66B4B02B-C9CC-4521-99BD-CB418E319562}"/>
                  </a:ext>
                </a:extLst>
              </p:cNvPr>
              <p:cNvSpPr txBox="1"/>
              <p:nvPr/>
            </p:nvSpPr>
            <p:spPr>
              <a:xfrm>
                <a:off x="6331503" y="4983250"/>
                <a:ext cx="1018534" cy="313775"/>
              </a:xfrm>
              <a:prstGeom prst="rect">
                <a:avLst/>
              </a:prstGeom>
              <a:noFill/>
            </p:spPr>
            <p:txBody>
              <a:bodyPr wrap="square">
                <a:spAutoFit/>
              </a:bodyPr>
              <a:lstStyle/>
              <a:p>
                <a:pPr algn="ctr"/>
                <a:r>
                  <a:rPr lang="en-US" sz="1400"/>
                  <a:t>[4,1,3,1,11]</a:t>
                </a:r>
              </a:p>
            </p:txBody>
          </p:sp>
        </p:grpSp>
      </p:grpSp>
      <p:grpSp>
        <p:nvGrpSpPr>
          <p:cNvPr id="3" name="confusion matrix">
            <a:extLst>
              <a:ext uri="{FF2B5EF4-FFF2-40B4-BE49-F238E27FC236}">
                <a16:creationId xmlns:a16="http://schemas.microsoft.com/office/drawing/2014/main" id="{558D1EFB-A476-4E1A-904A-E938BBFBC04E}"/>
              </a:ext>
            </a:extLst>
          </p:cNvPr>
          <p:cNvGrpSpPr/>
          <p:nvPr/>
        </p:nvGrpSpPr>
        <p:grpSpPr>
          <a:xfrm>
            <a:off x="4058177" y="868719"/>
            <a:ext cx="2747700" cy="2837933"/>
            <a:chOff x="8366464" y="4672554"/>
            <a:chExt cx="1956576" cy="2020829"/>
          </a:xfrm>
        </p:grpSpPr>
        <p:sp>
          <p:nvSpPr>
            <p:cNvPr id="72" name="Rectangle 71">
              <a:extLst>
                <a:ext uri="{FF2B5EF4-FFF2-40B4-BE49-F238E27FC236}">
                  <a16:creationId xmlns:a16="http://schemas.microsoft.com/office/drawing/2014/main" id="{031A29EE-2063-412E-A32D-F423707C2DEC}"/>
                </a:ext>
              </a:extLst>
            </p:cNvPr>
            <p:cNvSpPr/>
            <p:nvPr/>
          </p:nvSpPr>
          <p:spPr bwMode="auto">
            <a:xfrm>
              <a:off x="8786604" y="5156947"/>
              <a:ext cx="1536436" cy="1536436"/>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4" name="Straight Connector 73">
              <a:extLst>
                <a:ext uri="{FF2B5EF4-FFF2-40B4-BE49-F238E27FC236}">
                  <a16:creationId xmlns:a16="http://schemas.microsoft.com/office/drawing/2014/main" id="{6F48F6E0-65D7-4569-BCCA-F833E09F02A6}"/>
                </a:ext>
              </a:extLst>
            </p:cNvPr>
            <p:cNvCxnSpPr>
              <a:cxnSpLocks/>
              <a:stCxn id="72" idx="0"/>
              <a:endCxn id="72" idx="2"/>
            </p:cNvCxnSpPr>
            <p:nvPr/>
          </p:nvCxnSpPr>
          <p:spPr>
            <a:xfrm>
              <a:off x="9554822" y="5156947"/>
              <a:ext cx="0" cy="1536436"/>
            </a:xfrm>
            <a:prstGeom prst="line">
              <a:avLst/>
            </a:prstGeom>
            <a:ln w="1905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82593B6-3591-415F-AB28-ADA05F30674D}"/>
                </a:ext>
              </a:extLst>
            </p:cNvPr>
            <p:cNvCxnSpPr>
              <a:cxnSpLocks/>
              <a:stCxn id="72" idx="1"/>
              <a:endCxn id="72" idx="3"/>
            </p:cNvCxnSpPr>
            <p:nvPr/>
          </p:nvCxnSpPr>
          <p:spPr>
            <a:xfrm>
              <a:off x="8786604" y="5925165"/>
              <a:ext cx="1536436" cy="0"/>
            </a:xfrm>
            <a:prstGeom prst="line">
              <a:avLst/>
            </a:prstGeom>
            <a:ln w="1905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D3A84E58-EC55-46C0-8CB7-432BC0B072F2}"/>
                </a:ext>
              </a:extLst>
            </p:cNvPr>
            <p:cNvSpPr txBox="1"/>
            <p:nvPr/>
          </p:nvSpPr>
          <p:spPr>
            <a:xfrm>
              <a:off x="9162021" y="4912525"/>
              <a:ext cx="13785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1</a:t>
              </a:r>
            </a:p>
          </p:txBody>
        </p:sp>
        <p:sp>
          <p:nvSpPr>
            <p:cNvPr id="81" name="TextBox 80">
              <a:extLst>
                <a:ext uri="{FF2B5EF4-FFF2-40B4-BE49-F238E27FC236}">
                  <a16:creationId xmlns:a16="http://schemas.microsoft.com/office/drawing/2014/main" id="{6689A99A-8A53-4043-9558-AD19121A424B}"/>
                </a:ext>
              </a:extLst>
            </p:cNvPr>
            <p:cNvSpPr txBox="1"/>
            <p:nvPr/>
          </p:nvSpPr>
          <p:spPr>
            <a:xfrm>
              <a:off x="8617875" y="5434069"/>
              <a:ext cx="13785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1</a:t>
              </a:r>
            </a:p>
          </p:txBody>
        </p:sp>
        <p:sp>
          <p:nvSpPr>
            <p:cNvPr id="82" name="TextBox 81">
              <a:extLst>
                <a:ext uri="{FF2B5EF4-FFF2-40B4-BE49-F238E27FC236}">
                  <a16:creationId xmlns:a16="http://schemas.microsoft.com/office/drawing/2014/main" id="{5EBA88E9-05B6-4640-AF01-1589CA3E887E}"/>
                </a:ext>
              </a:extLst>
            </p:cNvPr>
            <p:cNvSpPr txBox="1"/>
            <p:nvPr/>
          </p:nvSpPr>
          <p:spPr>
            <a:xfrm>
              <a:off x="9917356" y="4912524"/>
              <a:ext cx="13785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0</a:t>
              </a:r>
            </a:p>
          </p:txBody>
        </p:sp>
        <p:sp>
          <p:nvSpPr>
            <p:cNvPr id="83" name="TextBox 82">
              <a:extLst>
                <a:ext uri="{FF2B5EF4-FFF2-40B4-BE49-F238E27FC236}">
                  <a16:creationId xmlns:a16="http://schemas.microsoft.com/office/drawing/2014/main" id="{2CAAF9B6-28FC-4B6D-80CE-225AE81C081B}"/>
                </a:ext>
              </a:extLst>
            </p:cNvPr>
            <p:cNvSpPr txBox="1"/>
            <p:nvPr/>
          </p:nvSpPr>
          <p:spPr>
            <a:xfrm>
              <a:off x="8632567" y="6214539"/>
              <a:ext cx="13785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0</a:t>
              </a:r>
            </a:p>
          </p:txBody>
        </p:sp>
        <p:sp>
          <p:nvSpPr>
            <p:cNvPr id="84" name="TextBox 83">
              <a:extLst>
                <a:ext uri="{FF2B5EF4-FFF2-40B4-BE49-F238E27FC236}">
                  <a16:creationId xmlns:a16="http://schemas.microsoft.com/office/drawing/2014/main" id="{EFE37054-058A-4499-B156-D7FE64CF2724}"/>
                </a:ext>
              </a:extLst>
            </p:cNvPr>
            <p:cNvSpPr txBox="1"/>
            <p:nvPr/>
          </p:nvSpPr>
          <p:spPr>
            <a:xfrm rot="16200000">
              <a:off x="7986841" y="5638260"/>
              <a:ext cx="1067023" cy="307777"/>
            </a:xfrm>
            <a:prstGeom prst="rect">
              <a:avLst/>
            </a:prstGeom>
            <a:noFill/>
          </p:spPr>
          <p:txBody>
            <a:bodyPr wrap="none" lIns="0" tIns="0" rIns="0" bIns="0" rtlCol="0">
              <a:spAutoFit/>
            </a:bodyPr>
            <a:lstStyle/>
            <a:p>
              <a:pPr algn="l"/>
              <a:r>
                <a:rPr lang="en-US" sz="2000" dirty="0">
                  <a:solidFill>
                    <a:srgbClr val="40CDF5"/>
                  </a:solidFill>
                </a:rPr>
                <a:t>Predicted</a:t>
              </a:r>
            </a:p>
          </p:txBody>
        </p:sp>
        <p:sp>
          <p:nvSpPr>
            <p:cNvPr id="85" name="TextBox 84">
              <a:extLst>
                <a:ext uri="{FF2B5EF4-FFF2-40B4-BE49-F238E27FC236}">
                  <a16:creationId xmlns:a16="http://schemas.microsoft.com/office/drawing/2014/main" id="{2ED7A13C-5008-462C-90BA-AED2C8F663EE}"/>
                </a:ext>
              </a:extLst>
            </p:cNvPr>
            <p:cNvSpPr txBox="1"/>
            <p:nvPr/>
          </p:nvSpPr>
          <p:spPr>
            <a:xfrm>
              <a:off x="9226823" y="4672554"/>
              <a:ext cx="708527" cy="307777"/>
            </a:xfrm>
            <a:prstGeom prst="rect">
              <a:avLst/>
            </a:prstGeom>
            <a:noFill/>
          </p:spPr>
          <p:txBody>
            <a:bodyPr wrap="none" lIns="0" tIns="0" rIns="0" bIns="0" rtlCol="0">
              <a:spAutoFit/>
            </a:bodyPr>
            <a:lstStyle/>
            <a:p>
              <a:pPr algn="l"/>
              <a:r>
                <a:rPr lang="en-US" sz="2000" dirty="0">
                  <a:solidFill>
                    <a:srgbClr val="40CDF5"/>
                  </a:solidFill>
                </a:rPr>
                <a:t>Actual</a:t>
              </a:r>
            </a:p>
          </p:txBody>
        </p:sp>
      </p:grpSp>
      <p:sp>
        <p:nvSpPr>
          <p:cNvPr id="4" name="TPs1">
            <a:extLst>
              <a:ext uri="{FF2B5EF4-FFF2-40B4-BE49-F238E27FC236}">
                <a16:creationId xmlns:a16="http://schemas.microsoft.com/office/drawing/2014/main" id="{F55C9A9D-682F-452A-AD6A-DE37CB3BA187}"/>
              </a:ext>
            </a:extLst>
          </p:cNvPr>
          <p:cNvSpPr txBox="1"/>
          <p:nvPr/>
        </p:nvSpPr>
        <p:spPr>
          <a:xfrm>
            <a:off x="5065630" y="1746109"/>
            <a:ext cx="277320" cy="615553"/>
          </a:xfrm>
          <a:prstGeom prst="rect">
            <a:avLst/>
          </a:prstGeom>
          <a:solidFill>
            <a:schemeClr val="bg1"/>
          </a:solidFill>
        </p:spPr>
        <p:txBody>
          <a:bodyPr wrap="none" lIns="0" tIns="0" rIns="0" bIns="0" rtlCol="0">
            <a:spAutoFit/>
          </a:bodyPr>
          <a:lstStyle/>
          <a:p>
            <a:pPr algn="l"/>
            <a:r>
              <a:rPr lang="en-US" sz="4000">
                <a:gradFill>
                  <a:gsLst>
                    <a:gs pos="2917">
                      <a:schemeClr val="tx1"/>
                    </a:gs>
                    <a:gs pos="30000">
                      <a:schemeClr val="tx1"/>
                    </a:gs>
                  </a:gsLst>
                  <a:lin ang="5400000" scaled="0"/>
                </a:gradFill>
              </a:rPr>
              <a:t>1</a:t>
            </a:r>
          </a:p>
        </p:txBody>
      </p:sp>
      <p:sp>
        <p:nvSpPr>
          <p:cNvPr id="73" name="TNs1">
            <a:extLst>
              <a:ext uri="{FF2B5EF4-FFF2-40B4-BE49-F238E27FC236}">
                <a16:creationId xmlns:a16="http://schemas.microsoft.com/office/drawing/2014/main" id="{737B38D1-218D-4790-AFB7-D837F101198A}"/>
              </a:ext>
            </a:extLst>
          </p:cNvPr>
          <p:cNvSpPr txBox="1"/>
          <p:nvPr/>
        </p:nvSpPr>
        <p:spPr>
          <a:xfrm>
            <a:off x="6085066" y="2792965"/>
            <a:ext cx="277320" cy="615553"/>
          </a:xfrm>
          <a:prstGeom prst="rect">
            <a:avLst/>
          </a:prstGeom>
          <a:solidFill>
            <a:schemeClr val="bg1"/>
          </a:solidFill>
        </p:spPr>
        <p:txBody>
          <a:bodyPr wrap="none" lIns="0" tIns="0" rIns="0" bIns="0" rtlCol="0">
            <a:spAutoFit/>
          </a:bodyPr>
          <a:lstStyle/>
          <a:p>
            <a:pPr algn="l"/>
            <a:r>
              <a:rPr lang="en-US" sz="4000">
                <a:gradFill>
                  <a:gsLst>
                    <a:gs pos="2917">
                      <a:schemeClr val="tx1"/>
                    </a:gs>
                    <a:gs pos="30000">
                      <a:schemeClr val="tx1"/>
                    </a:gs>
                  </a:gsLst>
                  <a:lin ang="5400000" scaled="0"/>
                </a:gradFill>
              </a:rPr>
              <a:t>1</a:t>
            </a:r>
          </a:p>
        </p:txBody>
      </p:sp>
      <p:sp>
        <p:nvSpPr>
          <p:cNvPr id="76" name="FPs1">
            <a:extLst>
              <a:ext uri="{FF2B5EF4-FFF2-40B4-BE49-F238E27FC236}">
                <a16:creationId xmlns:a16="http://schemas.microsoft.com/office/drawing/2014/main" id="{3E0A687D-870C-4605-80D9-163F2D598BBC}"/>
              </a:ext>
            </a:extLst>
          </p:cNvPr>
          <p:cNvSpPr txBox="1"/>
          <p:nvPr/>
        </p:nvSpPr>
        <p:spPr>
          <a:xfrm>
            <a:off x="5079198" y="2796598"/>
            <a:ext cx="277320" cy="615553"/>
          </a:xfrm>
          <a:prstGeom prst="rect">
            <a:avLst/>
          </a:prstGeom>
          <a:solidFill>
            <a:schemeClr val="bg1"/>
          </a:solidFill>
        </p:spPr>
        <p:txBody>
          <a:bodyPr wrap="none" lIns="0" tIns="0" rIns="0" bIns="0" rtlCol="0">
            <a:spAutoFit/>
          </a:bodyPr>
          <a:lstStyle/>
          <a:p>
            <a:pPr algn="l"/>
            <a:r>
              <a:rPr lang="en-US" sz="4000">
                <a:gradFill>
                  <a:gsLst>
                    <a:gs pos="2917">
                      <a:schemeClr val="tx1"/>
                    </a:gs>
                    <a:gs pos="30000">
                      <a:schemeClr val="tx1"/>
                    </a:gs>
                  </a:gsLst>
                  <a:lin ang="5400000" scaled="0"/>
                </a:gradFill>
              </a:rPr>
              <a:t>1</a:t>
            </a:r>
          </a:p>
        </p:txBody>
      </p:sp>
      <p:sp>
        <p:nvSpPr>
          <p:cNvPr id="77" name="FNs1">
            <a:extLst>
              <a:ext uri="{FF2B5EF4-FFF2-40B4-BE49-F238E27FC236}">
                <a16:creationId xmlns:a16="http://schemas.microsoft.com/office/drawing/2014/main" id="{DBF32B42-4742-499B-9039-9EDB2FF2EE10}"/>
              </a:ext>
            </a:extLst>
          </p:cNvPr>
          <p:cNvSpPr txBox="1"/>
          <p:nvPr/>
        </p:nvSpPr>
        <p:spPr>
          <a:xfrm>
            <a:off x="6085013" y="1725571"/>
            <a:ext cx="277320" cy="615553"/>
          </a:xfrm>
          <a:prstGeom prst="rect">
            <a:avLst/>
          </a:prstGeom>
          <a:solidFill>
            <a:schemeClr val="bg1"/>
          </a:solidFill>
        </p:spPr>
        <p:txBody>
          <a:bodyPr wrap="none" lIns="0" tIns="0" rIns="0" bIns="0" rtlCol="0">
            <a:spAutoFit/>
          </a:bodyPr>
          <a:lstStyle/>
          <a:p>
            <a:pPr algn="l"/>
            <a:r>
              <a:rPr lang="en-US" sz="4000">
                <a:gradFill>
                  <a:gsLst>
                    <a:gs pos="2917">
                      <a:schemeClr val="tx1"/>
                    </a:gs>
                    <a:gs pos="30000">
                      <a:schemeClr val="tx1"/>
                    </a:gs>
                  </a:gsLst>
                  <a:lin ang="5400000" scaled="0"/>
                </a:gradFill>
              </a:rPr>
              <a:t>1</a:t>
            </a:r>
          </a:p>
        </p:txBody>
      </p:sp>
      <p:sp>
        <p:nvSpPr>
          <p:cNvPr id="8" name="True positive">
            <a:extLst>
              <a:ext uri="{FF2B5EF4-FFF2-40B4-BE49-F238E27FC236}">
                <a16:creationId xmlns:a16="http://schemas.microsoft.com/office/drawing/2014/main" id="{24ED5EB0-D61A-4EE0-8978-D920CBC28890}"/>
              </a:ext>
            </a:extLst>
          </p:cNvPr>
          <p:cNvSpPr txBox="1"/>
          <p:nvPr/>
        </p:nvSpPr>
        <p:spPr>
          <a:xfrm>
            <a:off x="10554110" y="2181514"/>
            <a:ext cx="1127488" cy="246221"/>
          </a:xfrm>
          <a:prstGeom prst="rect">
            <a:avLst/>
          </a:prstGeom>
          <a:solidFill>
            <a:schemeClr val="bg1"/>
          </a:solidFill>
          <a:ln w="12700">
            <a:noFill/>
          </a:ln>
        </p:spPr>
        <p:txBody>
          <a:bodyPr wrap="none" lIns="0" tIns="0" rIns="0" bIns="0" rtlCol="0">
            <a:spAutoFit/>
          </a:bodyPr>
          <a:lstStyle/>
          <a:p>
            <a:pPr algn="l"/>
            <a:r>
              <a:rPr lang="en-US" sz="1600">
                <a:solidFill>
                  <a:srgbClr val="00BCF2"/>
                </a:solidFill>
              </a:rPr>
              <a:t>True Positive</a:t>
            </a:r>
          </a:p>
        </p:txBody>
      </p:sp>
      <p:sp>
        <p:nvSpPr>
          <p:cNvPr id="78" name="False positive">
            <a:extLst>
              <a:ext uri="{FF2B5EF4-FFF2-40B4-BE49-F238E27FC236}">
                <a16:creationId xmlns:a16="http://schemas.microsoft.com/office/drawing/2014/main" id="{F94D45C8-917B-4B7C-AF4B-C7814D5B8F8C}"/>
              </a:ext>
            </a:extLst>
          </p:cNvPr>
          <p:cNvSpPr txBox="1"/>
          <p:nvPr/>
        </p:nvSpPr>
        <p:spPr>
          <a:xfrm>
            <a:off x="10061540" y="3374003"/>
            <a:ext cx="1295138" cy="246221"/>
          </a:xfrm>
          <a:prstGeom prst="rect">
            <a:avLst/>
          </a:prstGeom>
          <a:solidFill>
            <a:schemeClr val="bg1"/>
          </a:solidFill>
          <a:ln w="12700">
            <a:noFill/>
          </a:ln>
        </p:spPr>
        <p:txBody>
          <a:bodyPr wrap="square" lIns="0" tIns="0" rIns="0" bIns="0" rtlCol="0">
            <a:spAutoFit/>
          </a:bodyPr>
          <a:lstStyle/>
          <a:p>
            <a:pPr algn="l"/>
            <a:r>
              <a:rPr lang="en-US" sz="1600">
                <a:solidFill>
                  <a:srgbClr val="00BCF2"/>
                </a:solidFill>
              </a:rPr>
              <a:t>False Positive</a:t>
            </a:r>
          </a:p>
        </p:txBody>
      </p:sp>
      <p:sp>
        <p:nvSpPr>
          <p:cNvPr id="79" name="False negative">
            <a:extLst>
              <a:ext uri="{FF2B5EF4-FFF2-40B4-BE49-F238E27FC236}">
                <a16:creationId xmlns:a16="http://schemas.microsoft.com/office/drawing/2014/main" id="{9CB2C43A-A421-496C-8109-C778A54F0A30}"/>
              </a:ext>
            </a:extLst>
          </p:cNvPr>
          <p:cNvSpPr txBox="1"/>
          <p:nvPr/>
        </p:nvSpPr>
        <p:spPr>
          <a:xfrm>
            <a:off x="9954637" y="3712489"/>
            <a:ext cx="1295138" cy="246221"/>
          </a:xfrm>
          <a:prstGeom prst="rect">
            <a:avLst/>
          </a:prstGeom>
          <a:solidFill>
            <a:schemeClr val="bg1"/>
          </a:solidFill>
          <a:ln w="12700">
            <a:noFill/>
          </a:ln>
        </p:spPr>
        <p:txBody>
          <a:bodyPr wrap="square" lIns="0" tIns="0" rIns="0" bIns="0" rtlCol="0">
            <a:spAutoFit/>
          </a:bodyPr>
          <a:lstStyle/>
          <a:p>
            <a:pPr algn="l"/>
            <a:r>
              <a:rPr lang="en-US" sz="1600">
                <a:solidFill>
                  <a:srgbClr val="00BCF2"/>
                </a:solidFill>
              </a:rPr>
              <a:t>False Negative</a:t>
            </a:r>
          </a:p>
        </p:txBody>
      </p:sp>
      <p:sp>
        <p:nvSpPr>
          <p:cNvPr id="87" name="True Negative">
            <a:extLst>
              <a:ext uri="{FF2B5EF4-FFF2-40B4-BE49-F238E27FC236}">
                <a16:creationId xmlns:a16="http://schemas.microsoft.com/office/drawing/2014/main" id="{313ABEE1-2113-4132-8D6A-3AC0EA232C6C}"/>
              </a:ext>
            </a:extLst>
          </p:cNvPr>
          <p:cNvSpPr txBox="1"/>
          <p:nvPr/>
        </p:nvSpPr>
        <p:spPr>
          <a:xfrm>
            <a:off x="9335971" y="4813613"/>
            <a:ext cx="1295138" cy="246221"/>
          </a:xfrm>
          <a:prstGeom prst="rect">
            <a:avLst/>
          </a:prstGeom>
          <a:solidFill>
            <a:schemeClr val="bg1"/>
          </a:solidFill>
          <a:ln w="12700">
            <a:noFill/>
          </a:ln>
        </p:spPr>
        <p:txBody>
          <a:bodyPr wrap="square" lIns="0" tIns="0" rIns="0" bIns="0" rtlCol="0">
            <a:spAutoFit/>
          </a:bodyPr>
          <a:lstStyle/>
          <a:p>
            <a:pPr algn="l"/>
            <a:r>
              <a:rPr lang="en-US" sz="1600">
                <a:solidFill>
                  <a:srgbClr val="00BCF2"/>
                </a:solidFill>
              </a:rPr>
              <a:t>True Negative</a:t>
            </a:r>
          </a:p>
        </p:txBody>
      </p:sp>
      <p:grpSp>
        <p:nvGrpSpPr>
          <p:cNvPr id="10" name="More confusion">
            <a:extLst>
              <a:ext uri="{FF2B5EF4-FFF2-40B4-BE49-F238E27FC236}">
                <a16:creationId xmlns:a16="http://schemas.microsoft.com/office/drawing/2014/main" id="{67A1B47D-9429-4419-96D8-F85DC1131E0A}"/>
              </a:ext>
            </a:extLst>
          </p:cNvPr>
          <p:cNvGrpSpPr/>
          <p:nvPr/>
        </p:nvGrpSpPr>
        <p:grpSpPr>
          <a:xfrm>
            <a:off x="4788870" y="1746109"/>
            <a:ext cx="1851395" cy="1662409"/>
            <a:chOff x="6032076" y="5097352"/>
            <a:chExt cx="1851395" cy="1662409"/>
          </a:xfrm>
        </p:grpSpPr>
        <p:sp>
          <p:nvSpPr>
            <p:cNvPr id="88" name="TPs1">
              <a:extLst>
                <a:ext uri="{FF2B5EF4-FFF2-40B4-BE49-F238E27FC236}">
                  <a16:creationId xmlns:a16="http://schemas.microsoft.com/office/drawing/2014/main" id="{674C6DF5-F687-4608-8F4C-6CD36C6F5E7B}"/>
                </a:ext>
              </a:extLst>
            </p:cNvPr>
            <p:cNvSpPr txBox="1"/>
            <p:nvPr/>
          </p:nvSpPr>
          <p:spPr>
            <a:xfrm>
              <a:off x="6032076" y="5097352"/>
              <a:ext cx="831959" cy="615553"/>
            </a:xfrm>
            <a:prstGeom prst="rect">
              <a:avLst/>
            </a:prstGeom>
            <a:solidFill>
              <a:schemeClr val="bg1"/>
            </a:solidFill>
          </p:spPr>
          <p:txBody>
            <a:bodyPr wrap="none" lIns="0" tIns="0" rIns="0" bIns="0" rtlCol="0">
              <a:spAutoFit/>
            </a:bodyPr>
            <a:lstStyle/>
            <a:p>
              <a:pPr algn="l"/>
              <a:r>
                <a:rPr lang="en-US" sz="4000">
                  <a:gradFill>
                    <a:gsLst>
                      <a:gs pos="2917">
                        <a:schemeClr val="tx1"/>
                      </a:gs>
                      <a:gs pos="30000">
                        <a:schemeClr val="tx1"/>
                      </a:gs>
                    </a:gsLst>
                    <a:lin ang="5400000" scaled="0"/>
                  </a:gradFill>
                </a:rPr>
                <a:t>126</a:t>
              </a:r>
            </a:p>
          </p:txBody>
        </p:sp>
        <p:sp>
          <p:nvSpPr>
            <p:cNvPr id="89" name="TNs1">
              <a:extLst>
                <a:ext uri="{FF2B5EF4-FFF2-40B4-BE49-F238E27FC236}">
                  <a16:creationId xmlns:a16="http://schemas.microsoft.com/office/drawing/2014/main" id="{912FD41D-BE14-4D71-9840-CA270522A87B}"/>
                </a:ext>
              </a:extLst>
            </p:cNvPr>
            <p:cNvSpPr txBox="1"/>
            <p:nvPr/>
          </p:nvSpPr>
          <p:spPr>
            <a:xfrm>
              <a:off x="7051512" y="6144208"/>
              <a:ext cx="831959" cy="615553"/>
            </a:xfrm>
            <a:prstGeom prst="rect">
              <a:avLst/>
            </a:prstGeom>
            <a:solidFill>
              <a:schemeClr val="bg1"/>
            </a:solidFill>
          </p:spPr>
          <p:txBody>
            <a:bodyPr wrap="none" lIns="0" tIns="0" rIns="0" bIns="0" rtlCol="0">
              <a:spAutoFit/>
            </a:bodyPr>
            <a:lstStyle/>
            <a:p>
              <a:pPr algn="l"/>
              <a:r>
                <a:rPr lang="en-US" sz="4000">
                  <a:gradFill>
                    <a:gsLst>
                      <a:gs pos="2917">
                        <a:schemeClr val="tx1"/>
                      </a:gs>
                      <a:gs pos="30000">
                        <a:schemeClr val="tx1"/>
                      </a:gs>
                    </a:gsLst>
                    <a:lin ang="5400000" scaled="0"/>
                  </a:gradFill>
                </a:rPr>
                <a:t>119</a:t>
              </a:r>
            </a:p>
          </p:txBody>
        </p:sp>
        <p:sp>
          <p:nvSpPr>
            <p:cNvPr id="90" name="FPs1">
              <a:extLst>
                <a:ext uri="{FF2B5EF4-FFF2-40B4-BE49-F238E27FC236}">
                  <a16:creationId xmlns:a16="http://schemas.microsoft.com/office/drawing/2014/main" id="{CEB390FF-AEF5-4760-996A-728EB9595BE3}"/>
                </a:ext>
              </a:extLst>
            </p:cNvPr>
            <p:cNvSpPr txBox="1"/>
            <p:nvPr/>
          </p:nvSpPr>
          <p:spPr>
            <a:xfrm>
              <a:off x="6298305" y="6144208"/>
              <a:ext cx="277320" cy="615553"/>
            </a:xfrm>
            <a:prstGeom prst="rect">
              <a:avLst/>
            </a:prstGeom>
            <a:solidFill>
              <a:schemeClr val="bg1"/>
            </a:solidFill>
          </p:spPr>
          <p:txBody>
            <a:bodyPr wrap="none" lIns="0" tIns="0" rIns="0" bIns="0" rtlCol="0">
              <a:spAutoFit/>
            </a:bodyPr>
            <a:lstStyle/>
            <a:p>
              <a:pPr algn="l"/>
              <a:r>
                <a:rPr lang="en-US" sz="4000">
                  <a:gradFill>
                    <a:gsLst>
                      <a:gs pos="2917">
                        <a:schemeClr val="tx1"/>
                      </a:gs>
                      <a:gs pos="30000">
                        <a:schemeClr val="tx1"/>
                      </a:gs>
                    </a:gsLst>
                    <a:lin ang="5400000" scaled="0"/>
                  </a:gradFill>
                </a:rPr>
                <a:t>7</a:t>
              </a:r>
            </a:p>
          </p:txBody>
        </p:sp>
        <p:sp>
          <p:nvSpPr>
            <p:cNvPr id="91" name="FNs1">
              <a:extLst>
                <a:ext uri="{FF2B5EF4-FFF2-40B4-BE49-F238E27FC236}">
                  <a16:creationId xmlns:a16="http://schemas.microsoft.com/office/drawing/2014/main" id="{4AACAE07-A27F-4379-A5EC-8B73176542F7}"/>
                </a:ext>
              </a:extLst>
            </p:cNvPr>
            <p:cNvSpPr txBox="1"/>
            <p:nvPr/>
          </p:nvSpPr>
          <p:spPr>
            <a:xfrm>
              <a:off x="7190171" y="5109507"/>
              <a:ext cx="554639" cy="615553"/>
            </a:xfrm>
            <a:prstGeom prst="rect">
              <a:avLst/>
            </a:prstGeom>
            <a:solidFill>
              <a:schemeClr val="bg1"/>
            </a:solidFill>
          </p:spPr>
          <p:txBody>
            <a:bodyPr wrap="none" lIns="0" tIns="0" rIns="0" bIns="0" rtlCol="0">
              <a:spAutoFit/>
            </a:bodyPr>
            <a:lstStyle/>
            <a:p>
              <a:pPr algn="l"/>
              <a:r>
                <a:rPr lang="en-US" sz="4000">
                  <a:gradFill>
                    <a:gsLst>
                      <a:gs pos="2917">
                        <a:schemeClr val="tx1"/>
                      </a:gs>
                      <a:gs pos="30000">
                        <a:schemeClr val="tx1"/>
                      </a:gs>
                    </a:gsLst>
                    <a:lin ang="5400000" scaled="0"/>
                  </a:gradFill>
                </a:rPr>
                <a:t>21</a:t>
              </a:r>
            </a:p>
          </p:txBody>
        </p:sp>
      </p:grpSp>
      <p:grpSp>
        <p:nvGrpSpPr>
          <p:cNvPr id="13" name="heatmap">
            <a:extLst>
              <a:ext uri="{FF2B5EF4-FFF2-40B4-BE49-F238E27FC236}">
                <a16:creationId xmlns:a16="http://schemas.microsoft.com/office/drawing/2014/main" id="{1C13A6DE-F28D-4534-9660-7E96C737E01E}"/>
              </a:ext>
            </a:extLst>
          </p:cNvPr>
          <p:cNvGrpSpPr/>
          <p:nvPr/>
        </p:nvGrpSpPr>
        <p:grpSpPr>
          <a:xfrm>
            <a:off x="4649859" y="1545344"/>
            <a:ext cx="2156593" cy="2164938"/>
            <a:chOff x="4649859" y="1545344"/>
            <a:chExt cx="2156593" cy="2164938"/>
          </a:xfrm>
        </p:grpSpPr>
        <p:sp>
          <p:nvSpPr>
            <p:cNvPr id="12" name="Rectangle 11">
              <a:extLst>
                <a:ext uri="{FF2B5EF4-FFF2-40B4-BE49-F238E27FC236}">
                  <a16:creationId xmlns:a16="http://schemas.microsoft.com/office/drawing/2014/main" id="{CB135F23-32E2-4165-B3D0-7E2A0E5092F1}"/>
                </a:ext>
              </a:extLst>
            </p:cNvPr>
            <p:cNvSpPr/>
            <p:nvPr/>
          </p:nvSpPr>
          <p:spPr bwMode="auto">
            <a:xfrm>
              <a:off x="4659939" y="1545345"/>
              <a:ext cx="1067099" cy="1078833"/>
            </a:xfrm>
            <a:prstGeom prst="rect">
              <a:avLst/>
            </a:prstGeom>
            <a:solidFill>
              <a:srgbClr val="0078D4">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2" name="Rectangle 91">
              <a:extLst>
                <a:ext uri="{FF2B5EF4-FFF2-40B4-BE49-F238E27FC236}">
                  <a16:creationId xmlns:a16="http://schemas.microsoft.com/office/drawing/2014/main" id="{690CE07B-043A-485D-871E-56DED6173DCF}"/>
                </a:ext>
              </a:extLst>
            </p:cNvPr>
            <p:cNvSpPr/>
            <p:nvPr/>
          </p:nvSpPr>
          <p:spPr bwMode="auto">
            <a:xfrm>
              <a:off x="5739353" y="2629764"/>
              <a:ext cx="1067099" cy="1078833"/>
            </a:xfrm>
            <a:prstGeom prst="rect">
              <a:avLst/>
            </a:prstGeom>
            <a:solidFill>
              <a:srgbClr val="0078D4">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A08153C2-4B0A-4624-AB65-64B4C4AC759A}"/>
                </a:ext>
              </a:extLst>
            </p:cNvPr>
            <p:cNvSpPr/>
            <p:nvPr/>
          </p:nvSpPr>
          <p:spPr bwMode="auto">
            <a:xfrm>
              <a:off x="5738779" y="1545344"/>
              <a:ext cx="1067099" cy="1078833"/>
            </a:xfrm>
            <a:prstGeom prst="rect">
              <a:avLst/>
            </a:prstGeom>
            <a:solidFill>
              <a:srgbClr val="0078D4">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a:extLst>
                <a:ext uri="{FF2B5EF4-FFF2-40B4-BE49-F238E27FC236}">
                  <a16:creationId xmlns:a16="http://schemas.microsoft.com/office/drawing/2014/main" id="{6CD8BBF4-E7DF-4B1B-8CF0-9A04CC6FA468}"/>
                </a:ext>
              </a:extLst>
            </p:cNvPr>
            <p:cNvSpPr/>
            <p:nvPr/>
          </p:nvSpPr>
          <p:spPr bwMode="auto">
            <a:xfrm>
              <a:off x="4649859" y="2631449"/>
              <a:ext cx="1067099" cy="1078833"/>
            </a:xfrm>
            <a:prstGeom prst="rect">
              <a:avLst/>
            </a:prstGeom>
            <a:solidFill>
              <a:srgbClr val="0078D4">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95" name="Training">
            <a:extLst>
              <a:ext uri="{FF2B5EF4-FFF2-40B4-BE49-F238E27FC236}">
                <a16:creationId xmlns:a16="http://schemas.microsoft.com/office/drawing/2014/main" id="{ACF9172E-E1D2-4553-80E2-E2D50B97F559}"/>
              </a:ext>
            </a:extLst>
          </p:cNvPr>
          <p:cNvSpPr txBox="1"/>
          <p:nvPr/>
        </p:nvSpPr>
        <p:spPr>
          <a:xfrm rot="16200000">
            <a:off x="87411" y="3275111"/>
            <a:ext cx="899413"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Training</a:t>
            </a:r>
          </a:p>
        </p:txBody>
      </p:sp>
      <p:sp>
        <p:nvSpPr>
          <p:cNvPr id="96" name="Validation">
            <a:extLst>
              <a:ext uri="{FF2B5EF4-FFF2-40B4-BE49-F238E27FC236}">
                <a16:creationId xmlns:a16="http://schemas.microsoft.com/office/drawing/2014/main" id="{E25B7BD1-8CD0-4665-8133-4CC9C90D11B1}"/>
              </a:ext>
            </a:extLst>
          </p:cNvPr>
          <p:cNvSpPr txBox="1"/>
          <p:nvPr/>
        </p:nvSpPr>
        <p:spPr>
          <a:xfrm rot="16200000">
            <a:off x="-406" y="5322418"/>
            <a:ext cx="1121333"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Validation</a:t>
            </a:r>
          </a:p>
        </p:txBody>
      </p:sp>
      <p:sp>
        <p:nvSpPr>
          <p:cNvPr id="97" name="Hide Validation">
            <a:extLst>
              <a:ext uri="{FF2B5EF4-FFF2-40B4-BE49-F238E27FC236}">
                <a16:creationId xmlns:a16="http://schemas.microsoft.com/office/drawing/2014/main" id="{196D8781-E200-4720-8BD4-00D688D08E5C}"/>
              </a:ext>
            </a:extLst>
          </p:cNvPr>
          <p:cNvSpPr/>
          <p:nvPr/>
        </p:nvSpPr>
        <p:spPr bwMode="auto">
          <a:xfrm>
            <a:off x="383229" y="4599581"/>
            <a:ext cx="3020903" cy="1524194"/>
          </a:xfrm>
          <a:prstGeom prst="rect">
            <a:avLst/>
          </a:prstGeom>
          <a:solidFill>
            <a:srgbClr val="FFFFFF">
              <a:alpha val="7098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8" name="Hide Training">
            <a:extLst>
              <a:ext uri="{FF2B5EF4-FFF2-40B4-BE49-F238E27FC236}">
                <a16:creationId xmlns:a16="http://schemas.microsoft.com/office/drawing/2014/main" id="{D970377A-B6D6-4185-9BF6-723C334EFF04}"/>
              </a:ext>
            </a:extLst>
          </p:cNvPr>
          <p:cNvSpPr/>
          <p:nvPr/>
        </p:nvSpPr>
        <p:spPr bwMode="auto">
          <a:xfrm>
            <a:off x="383229" y="2689172"/>
            <a:ext cx="2986898" cy="1853078"/>
          </a:xfrm>
          <a:prstGeom prst="rect">
            <a:avLst/>
          </a:prstGeom>
          <a:solidFill>
            <a:srgbClr val="FFFFFF">
              <a:alpha val="7098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7" name="score1">
            <a:extLst>
              <a:ext uri="{FF2B5EF4-FFF2-40B4-BE49-F238E27FC236}">
                <a16:creationId xmlns:a16="http://schemas.microsoft.com/office/drawing/2014/main" id="{9755D6FC-AE5E-459F-A274-D8B3B20985CF}"/>
              </a:ext>
            </a:extLst>
          </p:cNvPr>
          <p:cNvGrpSpPr/>
          <p:nvPr/>
        </p:nvGrpSpPr>
        <p:grpSpPr>
          <a:xfrm>
            <a:off x="2516917" y="4653909"/>
            <a:ext cx="3040342" cy="336117"/>
            <a:chOff x="2516917" y="4653909"/>
            <a:chExt cx="3040342" cy="336117"/>
          </a:xfrm>
        </p:grpSpPr>
        <p:sp>
          <p:nvSpPr>
            <p:cNvPr id="14" name="Rectangle 13">
              <a:extLst>
                <a:ext uri="{FF2B5EF4-FFF2-40B4-BE49-F238E27FC236}">
                  <a16:creationId xmlns:a16="http://schemas.microsoft.com/office/drawing/2014/main" id="{05DBD2D5-B40A-4944-B86D-C95D64ACCFC0}"/>
                </a:ext>
              </a:extLst>
            </p:cNvPr>
            <p:cNvSpPr/>
            <p:nvPr/>
          </p:nvSpPr>
          <p:spPr bwMode="auto">
            <a:xfrm>
              <a:off x="2516917" y="4653909"/>
              <a:ext cx="339401" cy="336117"/>
            </a:xfrm>
            <a:prstGeom prst="rect">
              <a:avLst/>
            </a:prstGeom>
            <a:noFill/>
            <a:ln w="5715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a:extLst>
                <a:ext uri="{FF2B5EF4-FFF2-40B4-BE49-F238E27FC236}">
                  <a16:creationId xmlns:a16="http://schemas.microsoft.com/office/drawing/2014/main" id="{6B594CDC-804A-4CC3-A805-23300B0D49DB}"/>
                </a:ext>
              </a:extLst>
            </p:cNvPr>
            <p:cNvSpPr/>
            <p:nvPr/>
          </p:nvSpPr>
          <p:spPr bwMode="auto">
            <a:xfrm>
              <a:off x="5217858" y="4653909"/>
              <a:ext cx="339401" cy="336117"/>
            </a:xfrm>
            <a:prstGeom prst="rect">
              <a:avLst/>
            </a:prstGeom>
            <a:noFill/>
            <a:ln w="5715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7" name="score1 result" descr="Badge Tick1">
            <a:extLst>
              <a:ext uri="{FF2B5EF4-FFF2-40B4-BE49-F238E27FC236}">
                <a16:creationId xmlns:a16="http://schemas.microsoft.com/office/drawing/2014/main" id="{7C47EF53-35CB-4330-959F-D23818E7C30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04526" y="4581934"/>
            <a:ext cx="436502" cy="436502"/>
          </a:xfrm>
          <a:prstGeom prst="rect">
            <a:avLst/>
          </a:prstGeom>
        </p:spPr>
      </p:pic>
      <p:pic>
        <p:nvPicPr>
          <p:cNvPr id="20" name="score3 result" descr="Badge Cross">
            <a:extLst>
              <a:ext uri="{FF2B5EF4-FFF2-40B4-BE49-F238E27FC236}">
                <a16:creationId xmlns:a16="http://schemas.microsoft.com/office/drawing/2014/main" id="{C2AFEB42-02B8-49F0-A62C-E5D7C5298DE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820506" y="5352715"/>
            <a:ext cx="436502" cy="436502"/>
          </a:xfrm>
          <a:prstGeom prst="rect">
            <a:avLst/>
          </a:prstGeom>
        </p:spPr>
      </p:pic>
      <p:grpSp>
        <p:nvGrpSpPr>
          <p:cNvPr id="22" name="score2">
            <a:extLst>
              <a:ext uri="{FF2B5EF4-FFF2-40B4-BE49-F238E27FC236}">
                <a16:creationId xmlns:a16="http://schemas.microsoft.com/office/drawing/2014/main" id="{29699B62-A86F-4D8D-AA93-BFF2D8887830}"/>
              </a:ext>
            </a:extLst>
          </p:cNvPr>
          <p:cNvGrpSpPr/>
          <p:nvPr/>
        </p:nvGrpSpPr>
        <p:grpSpPr>
          <a:xfrm>
            <a:off x="2512824" y="4997886"/>
            <a:ext cx="3040342" cy="336117"/>
            <a:chOff x="2512824" y="4997886"/>
            <a:chExt cx="3040342" cy="336117"/>
          </a:xfrm>
        </p:grpSpPr>
        <p:sp>
          <p:nvSpPr>
            <p:cNvPr id="100" name="Rectangle 99">
              <a:extLst>
                <a:ext uri="{FF2B5EF4-FFF2-40B4-BE49-F238E27FC236}">
                  <a16:creationId xmlns:a16="http://schemas.microsoft.com/office/drawing/2014/main" id="{582AC9C7-7DC0-4252-AFBE-1A4157C86108}"/>
                </a:ext>
              </a:extLst>
            </p:cNvPr>
            <p:cNvSpPr/>
            <p:nvPr/>
          </p:nvSpPr>
          <p:spPr bwMode="auto">
            <a:xfrm>
              <a:off x="2512824" y="4997886"/>
              <a:ext cx="339401" cy="336117"/>
            </a:xfrm>
            <a:prstGeom prst="rect">
              <a:avLst/>
            </a:prstGeom>
            <a:noFill/>
            <a:ln w="5715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100">
              <a:extLst>
                <a:ext uri="{FF2B5EF4-FFF2-40B4-BE49-F238E27FC236}">
                  <a16:creationId xmlns:a16="http://schemas.microsoft.com/office/drawing/2014/main" id="{755DA156-1625-4F59-A605-34B3BD2BC49F}"/>
                </a:ext>
              </a:extLst>
            </p:cNvPr>
            <p:cNvSpPr/>
            <p:nvPr/>
          </p:nvSpPr>
          <p:spPr bwMode="auto">
            <a:xfrm>
              <a:off x="5213765" y="4997886"/>
              <a:ext cx="339401" cy="336117"/>
            </a:xfrm>
            <a:prstGeom prst="rect">
              <a:avLst/>
            </a:prstGeom>
            <a:noFill/>
            <a:ln w="5715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2" name="score2 result" descr="Badge Tick1">
            <a:extLst>
              <a:ext uri="{FF2B5EF4-FFF2-40B4-BE49-F238E27FC236}">
                <a16:creationId xmlns:a16="http://schemas.microsoft.com/office/drawing/2014/main" id="{A0EB498D-BE9E-4994-8490-B33E7A416B2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12516" y="4953328"/>
            <a:ext cx="436502" cy="436502"/>
          </a:xfrm>
          <a:prstGeom prst="rect">
            <a:avLst/>
          </a:prstGeom>
        </p:spPr>
      </p:pic>
      <p:grpSp>
        <p:nvGrpSpPr>
          <p:cNvPr id="103" name="score3">
            <a:extLst>
              <a:ext uri="{FF2B5EF4-FFF2-40B4-BE49-F238E27FC236}">
                <a16:creationId xmlns:a16="http://schemas.microsoft.com/office/drawing/2014/main" id="{9B8F08AA-8843-4333-839B-4F2D715EFE84}"/>
              </a:ext>
            </a:extLst>
          </p:cNvPr>
          <p:cNvGrpSpPr/>
          <p:nvPr/>
        </p:nvGrpSpPr>
        <p:grpSpPr>
          <a:xfrm>
            <a:off x="2512583" y="5381344"/>
            <a:ext cx="3040342" cy="336117"/>
            <a:chOff x="2512824" y="4997886"/>
            <a:chExt cx="3040342" cy="336117"/>
          </a:xfrm>
        </p:grpSpPr>
        <p:sp>
          <p:nvSpPr>
            <p:cNvPr id="104" name="Rectangle 103">
              <a:extLst>
                <a:ext uri="{FF2B5EF4-FFF2-40B4-BE49-F238E27FC236}">
                  <a16:creationId xmlns:a16="http://schemas.microsoft.com/office/drawing/2014/main" id="{5355D222-D440-4C61-8E1E-F41EFC9DC690}"/>
                </a:ext>
              </a:extLst>
            </p:cNvPr>
            <p:cNvSpPr/>
            <p:nvPr/>
          </p:nvSpPr>
          <p:spPr bwMode="auto">
            <a:xfrm>
              <a:off x="2512824" y="4997886"/>
              <a:ext cx="339401" cy="336117"/>
            </a:xfrm>
            <a:prstGeom prst="rect">
              <a:avLst/>
            </a:prstGeom>
            <a:noFill/>
            <a:ln w="5715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a:extLst>
                <a:ext uri="{FF2B5EF4-FFF2-40B4-BE49-F238E27FC236}">
                  <a16:creationId xmlns:a16="http://schemas.microsoft.com/office/drawing/2014/main" id="{533E7AFC-7638-4C82-ADE1-DFFE075BE970}"/>
                </a:ext>
              </a:extLst>
            </p:cNvPr>
            <p:cNvSpPr/>
            <p:nvPr/>
          </p:nvSpPr>
          <p:spPr bwMode="auto">
            <a:xfrm>
              <a:off x="5213765" y="4997886"/>
              <a:ext cx="339401" cy="336117"/>
            </a:xfrm>
            <a:prstGeom prst="rect">
              <a:avLst/>
            </a:prstGeom>
            <a:noFill/>
            <a:ln w="5715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6" name="score4">
            <a:extLst>
              <a:ext uri="{FF2B5EF4-FFF2-40B4-BE49-F238E27FC236}">
                <a16:creationId xmlns:a16="http://schemas.microsoft.com/office/drawing/2014/main" id="{76BF5837-70BD-48B8-B8C3-346A3322B401}"/>
              </a:ext>
            </a:extLst>
          </p:cNvPr>
          <p:cNvGrpSpPr/>
          <p:nvPr/>
        </p:nvGrpSpPr>
        <p:grpSpPr>
          <a:xfrm>
            <a:off x="2512824" y="5753867"/>
            <a:ext cx="3040342" cy="336117"/>
            <a:chOff x="2512824" y="4997886"/>
            <a:chExt cx="3040342" cy="336117"/>
          </a:xfrm>
        </p:grpSpPr>
        <p:sp>
          <p:nvSpPr>
            <p:cNvPr id="107" name="Rectangle 106">
              <a:extLst>
                <a:ext uri="{FF2B5EF4-FFF2-40B4-BE49-F238E27FC236}">
                  <a16:creationId xmlns:a16="http://schemas.microsoft.com/office/drawing/2014/main" id="{695B7792-91D0-48A2-A0A1-4E0929ABE2D3}"/>
                </a:ext>
              </a:extLst>
            </p:cNvPr>
            <p:cNvSpPr/>
            <p:nvPr/>
          </p:nvSpPr>
          <p:spPr bwMode="auto">
            <a:xfrm>
              <a:off x="2512824" y="4997886"/>
              <a:ext cx="339401" cy="336117"/>
            </a:xfrm>
            <a:prstGeom prst="rect">
              <a:avLst/>
            </a:prstGeom>
            <a:noFill/>
            <a:ln w="5715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8" name="Rectangle 107">
              <a:extLst>
                <a:ext uri="{FF2B5EF4-FFF2-40B4-BE49-F238E27FC236}">
                  <a16:creationId xmlns:a16="http://schemas.microsoft.com/office/drawing/2014/main" id="{F956446B-ABD7-47BD-858D-48075592C6A0}"/>
                </a:ext>
              </a:extLst>
            </p:cNvPr>
            <p:cNvSpPr/>
            <p:nvPr/>
          </p:nvSpPr>
          <p:spPr bwMode="auto">
            <a:xfrm>
              <a:off x="5213765" y="4997886"/>
              <a:ext cx="339401" cy="336117"/>
            </a:xfrm>
            <a:prstGeom prst="rect">
              <a:avLst/>
            </a:prstGeom>
            <a:noFill/>
            <a:ln w="5715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9" name="score4 result" descr="Badge Cross">
            <a:extLst>
              <a:ext uri="{FF2B5EF4-FFF2-40B4-BE49-F238E27FC236}">
                <a16:creationId xmlns:a16="http://schemas.microsoft.com/office/drawing/2014/main" id="{7E812313-287C-4A8A-80E9-A81267123DB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823358" y="5713552"/>
            <a:ext cx="436502" cy="436502"/>
          </a:xfrm>
          <a:prstGeom prst="rect">
            <a:avLst/>
          </a:prstGeom>
        </p:spPr>
      </p:pic>
      <p:cxnSp>
        <p:nvCxnSpPr>
          <p:cNvPr id="110" name="threshold">
            <a:extLst>
              <a:ext uri="{FF2B5EF4-FFF2-40B4-BE49-F238E27FC236}">
                <a16:creationId xmlns:a16="http://schemas.microsoft.com/office/drawing/2014/main" id="{4F1DA685-757F-4CAE-8C45-D0FDB02B850E}"/>
              </a:ext>
            </a:extLst>
          </p:cNvPr>
          <p:cNvCxnSpPr>
            <a:cxnSpLocks/>
          </p:cNvCxnSpPr>
          <p:nvPr/>
        </p:nvCxnSpPr>
        <p:spPr>
          <a:xfrm>
            <a:off x="7757079" y="3650110"/>
            <a:ext cx="4110017" cy="0"/>
          </a:xfrm>
          <a:prstGeom prst="line">
            <a:avLst/>
          </a:prstGeom>
          <a:ln w="38100">
            <a:solidFill>
              <a:schemeClr val="accent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71029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nodeType="clickEffect">
                                  <p:stCondLst>
                                    <p:cond delay="0"/>
                                  </p:stCondLst>
                                  <p:childTnLst>
                                    <p:animMotion origin="layout" path="M 3.33333E-6 2.96296E-6 L -0.00026 0.01713 " pathEditMode="relative" rAng="0" ptsTypes="AA">
                                      <p:cBhvr>
                                        <p:cTn id="23" dur="2000" fill="hold"/>
                                        <p:tgtEl>
                                          <p:spTgt spid="29"/>
                                        </p:tgtEl>
                                        <p:attrNameLst>
                                          <p:attrName>ppt_x</p:attrName>
                                          <p:attrName>ppt_y</p:attrName>
                                        </p:attrNameLst>
                                      </p:cBhvr>
                                      <p:rCtr x="-13" y="856"/>
                                    </p:animMotion>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95"/>
                                        </p:tgtEl>
                                        <p:attrNameLst>
                                          <p:attrName>style.visibility</p:attrName>
                                        </p:attrNameLst>
                                      </p:cBhvr>
                                      <p:to>
                                        <p:strVal val="visible"/>
                                      </p:to>
                                    </p:set>
                                    <p:animEffect transition="in" filter="fade">
                                      <p:cBhvr>
                                        <p:cTn id="27" dur="500"/>
                                        <p:tgtEl>
                                          <p:spTgt spid="9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6"/>
                                        </p:tgtEl>
                                        <p:attrNameLst>
                                          <p:attrName>style.visibility</p:attrName>
                                        </p:attrNameLst>
                                      </p:cBhvr>
                                      <p:to>
                                        <p:strVal val="visible"/>
                                      </p:to>
                                    </p:set>
                                    <p:animEffect transition="in" filter="fade">
                                      <p:cBhvr>
                                        <p:cTn id="30" dur="500"/>
                                        <p:tgtEl>
                                          <p:spTgt spid="9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animEffect transition="in" filter="fade">
                                      <p:cBhvr>
                                        <p:cTn id="35" dur="500"/>
                                        <p:tgtEl>
                                          <p:spTgt spid="8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7"/>
                                        </p:tgtEl>
                                        <p:attrNameLst>
                                          <p:attrName>style.visibility</p:attrName>
                                        </p:attrNameLst>
                                      </p:cBhvr>
                                      <p:to>
                                        <p:strVal val="visible"/>
                                      </p:to>
                                    </p:set>
                                    <p:animEffect transition="in" filter="fade">
                                      <p:cBhvr>
                                        <p:cTn id="38" dur="500"/>
                                        <p:tgtEl>
                                          <p:spTgt spid="97"/>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10"/>
                                        </p:tgtEl>
                                        <p:attrNameLst>
                                          <p:attrName>style.visibility</p:attrName>
                                        </p:attrNameLst>
                                      </p:cBhvr>
                                      <p:to>
                                        <p:strVal val="visible"/>
                                      </p:to>
                                    </p:set>
                                    <p:animEffect transition="in" filter="wipe(left)">
                                      <p:cBhvr>
                                        <p:cTn id="47" dur="500"/>
                                        <p:tgtEl>
                                          <p:spTgt spid="1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par>
                                <p:cTn id="53" presetID="10" presetClass="exit" presetSubtype="0" fill="hold" grpId="1" nodeType="withEffect">
                                  <p:stCondLst>
                                    <p:cond delay="0"/>
                                  </p:stCondLst>
                                  <p:childTnLst>
                                    <p:animEffect transition="out" filter="fade">
                                      <p:cBhvr>
                                        <p:cTn id="54" dur="500"/>
                                        <p:tgtEl>
                                          <p:spTgt spid="86"/>
                                        </p:tgtEl>
                                      </p:cBhvr>
                                    </p:animEffect>
                                    <p:set>
                                      <p:cBhvr>
                                        <p:cTn id="55" dur="1" fill="hold">
                                          <p:stCondLst>
                                            <p:cond delay="499"/>
                                          </p:stCondLst>
                                        </p:cTn>
                                        <p:tgtEl>
                                          <p:spTgt spid="86"/>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8"/>
                                        </p:tgtEl>
                                        <p:attrNameLst>
                                          <p:attrName>style.visibility</p:attrName>
                                        </p:attrNameLst>
                                      </p:cBhvr>
                                      <p:to>
                                        <p:strVal val="visible"/>
                                      </p:to>
                                    </p:set>
                                    <p:animEffect transition="in" filter="fade">
                                      <p:cBhvr>
                                        <p:cTn id="60" dur="500"/>
                                        <p:tgtEl>
                                          <p:spTgt spid="98"/>
                                        </p:tgtEl>
                                      </p:cBhvr>
                                    </p:animEffect>
                                  </p:childTnLst>
                                </p:cTn>
                              </p:par>
                              <p:par>
                                <p:cTn id="61" presetID="10" presetClass="exit" presetSubtype="0" fill="hold" grpId="1" nodeType="withEffect">
                                  <p:stCondLst>
                                    <p:cond delay="0"/>
                                  </p:stCondLst>
                                  <p:childTnLst>
                                    <p:animEffect transition="out" filter="fade">
                                      <p:cBhvr>
                                        <p:cTn id="62" dur="500"/>
                                        <p:tgtEl>
                                          <p:spTgt spid="97"/>
                                        </p:tgtEl>
                                      </p:cBhvr>
                                    </p:animEffect>
                                    <p:set>
                                      <p:cBhvr>
                                        <p:cTn id="63" dur="1" fill="hold">
                                          <p:stCondLst>
                                            <p:cond delay="499"/>
                                          </p:stCondLst>
                                        </p:cTn>
                                        <p:tgtEl>
                                          <p:spTgt spid="97"/>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5"/>
                                        </p:tgtEl>
                                        <p:attrNameLst>
                                          <p:attrName>style.visibility</p:attrName>
                                        </p:attrNameLst>
                                      </p:cBhvr>
                                      <p:to>
                                        <p:strVal val="hidden"/>
                                      </p:to>
                                    </p:set>
                                  </p:childTnLst>
                                </p:cTn>
                              </p:par>
                            </p:childTnLst>
                          </p:cTn>
                        </p:par>
                        <p:par>
                          <p:cTn id="66" fill="hold">
                            <p:stCondLst>
                              <p:cond delay="500"/>
                            </p:stCondLst>
                            <p:childTnLst>
                              <p:par>
                                <p:cTn id="67" presetID="10" presetClass="entr" presetSubtype="0" fill="hold" nodeType="after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fade">
                                      <p:cBhvr>
                                        <p:cTn id="69" dur="500"/>
                                        <p:tgtEl>
                                          <p:spTgt spid="7"/>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41"/>
                                        </p:tgtEl>
                                        <p:attrNameLst>
                                          <p:attrName>style.visibility</p:attrName>
                                        </p:attrNameLst>
                                      </p:cBhvr>
                                      <p:to>
                                        <p:strVal val="visible"/>
                                      </p:to>
                                    </p:set>
                                    <p:animEffect transition="in" filter="fade">
                                      <p:cBhvr>
                                        <p:cTn id="74" dur="500"/>
                                        <p:tgtEl>
                                          <p:spTgt spid="41"/>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fade">
                                      <p:cBhvr>
                                        <p:cTn id="79" dur="500"/>
                                        <p:tgtEl>
                                          <p:spTgt spid="27"/>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fade">
                                      <p:cBhvr>
                                        <p:cTn id="83" dur="500"/>
                                        <p:tgtEl>
                                          <p:spTgt spid="17"/>
                                        </p:tgtEl>
                                      </p:cBhvr>
                                    </p:animEffec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87"/>
                                        </p:tgtEl>
                                        <p:attrNameLst>
                                          <p:attrName>style.visibility</p:attrName>
                                        </p:attrNameLst>
                                      </p:cBhvr>
                                      <p:to>
                                        <p:strVal val="visible"/>
                                      </p:to>
                                    </p:set>
                                    <p:animEffect transition="in" filter="fade">
                                      <p:cBhvr>
                                        <p:cTn id="87" dur="500"/>
                                        <p:tgtEl>
                                          <p:spTgt spid="8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fade">
                                      <p:cBhvr>
                                        <p:cTn id="92" dur="500"/>
                                        <p:tgtEl>
                                          <p:spTgt spid="22"/>
                                        </p:tgtEl>
                                      </p:cBhvr>
                                    </p:animEffect>
                                  </p:childTnLst>
                                </p:cTn>
                              </p:par>
                              <p:par>
                                <p:cTn id="93" presetID="1" presetClass="exit" presetSubtype="0" fill="hold" nodeType="withEffect">
                                  <p:stCondLst>
                                    <p:cond delay="0"/>
                                  </p:stCondLst>
                                  <p:childTnLst>
                                    <p:set>
                                      <p:cBhvr>
                                        <p:cTn id="94" dur="1" fill="hold">
                                          <p:stCondLst>
                                            <p:cond delay="0"/>
                                          </p:stCondLst>
                                        </p:cTn>
                                        <p:tgtEl>
                                          <p:spTgt spid="27"/>
                                        </p:tgtEl>
                                        <p:attrNameLst>
                                          <p:attrName>style.visibility</p:attrName>
                                        </p:attrNameLst>
                                      </p:cBhvr>
                                      <p:to>
                                        <p:strVal val="hidden"/>
                                      </p:to>
                                    </p:set>
                                  </p:childTnLst>
                                </p:cTn>
                              </p:par>
                              <p:par>
                                <p:cTn id="95" presetID="10" presetClass="entr" presetSubtype="0" fill="hold" nodeType="withEffect">
                                  <p:stCondLst>
                                    <p:cond delay="0"/>
                                  </p:stCondLst>
                                  <p:childTnLst>
                                    <p:set>
                                      <p:cBhvr>
                                        <p:cTn id="96" dur="1" fill="hold">
                                          <p:stCondLst>
                                            <p:cond delay="0"/>
                                          </p:stCondLst>
                                        </p:cTn>
                                        <p:tgtEl>
                                          <p:spTgt spid="102"/>
                                        </p:tgtEl>
                                        <p:attrNameLst>
                                          <p:attrName>style.visibility</p:attrName>
                                        </p:attrNameLst>
                                      </p:cBhvr>
                                      <p:to>
                                        <p:strVal val="visible"/>
                                      </p:to>
                                    </p:set>
                                    <p:animEffect transition="in" filter="fade">
                                      <p:cBhvr>
                                        <p:cTn id="97" dur="500"/>
                                        <p:tgtEl>
                                          <p:spTgt spid="102"/>
                                        </p:tgtEl>
                                      </p:cBhvr>
                                    </p:animEffect>
                                  </p:childTnLst>
                                </p:cTn>
                              </p:par>
                            </p:childTnLst>
                          </p:cTn>
                        </p:par>
                        <p:par>
                          <p:cTn id="98" fill="hold">
                            <p:stCondLst>
                              <p:cond delay="500"/>
                            </p:stCondLst>
                            <p:childTnLst>
                              <p:par>
                                <p:cTn id="99" presetID="10" presetClass="entr" presetSubtype="0" fill="hold" grpId="0" nodeType="afterEffect">
                                  <p:stCondLst>
                                    <p:cond delay="0"/>
                                  </p:stCondLst>
                                  <p:childTnLst>
                                    <p:set>
                                      <p:cBhvr>
                                        <p:cTn id="100" dur="1" fill="hold">
                                          <p:stCondLst>
                                            <p:cond delay="0"/>
                                          </p:stCondLst>
                                        </p:cTn>
                                        <p:tgtEl>
                                          <p:spTgt spid="8"/>
                                        </p:tgtEl>
                                        <p:attrNameLst>
                                          <p:attrName>style.visibility</p:attrName>
                                        </p:attrNameLst>
                                      </p:cBhvr>
                                      <p:to>
                                        <p:strVal val="visible"/>
                                      </p:to>
                                    </p:set>
                                    <p:animEffect transition="in" filter="fade">
                                      <p:cBhvr>
                                        <p:cTn id="101" dur="500"/>
                                        <p:tgtEl>
                                          <p:spTgt spid="8"/>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103"/>
                                        </p:tgtEl>
                                        <p:attrNameLst>
                                          <p:attrName>style.visibility</p:attrName>
                                        </p:attrNameLst>
                                      </p:cBhvr>
                                      <p:to>
                                        <p:strVal val="visible"/>
                                      </p:to>
                                    </p:set>
                                    <p:animEffect transition="in" filter="fade">
                                      <p:cBhvr>
                                        <p:cTn id="106" dur="500"/>
                                        <p:tgtEl>
                                          <p:spTgt spid="103"/>
                                        </p:tgtEl>
                                      </p:cBhvr>
                                    </p:animEffect>
                                  </p:childTnLst>
                                </p:cTn>
                              </p:par>
                              <p:par>
                                <p:cTn id="107" presetID="1" presetClass="exit" presetSubtype="0" fill="hold" nodeType="withEffect">
                                  <p:stCondLst>
                                    <p:cond delay="0"/>
                                  </p:stCondLst>
                                  <p:childTnLst>
                                    <p:set>
                                      <p:cBhvr>
                                        <p:cTn id="108" dur="1" fill="hold">
                                          <p:stCondLst>
                                            <p:cond delay="0"/>
                                          </p:stCondLst>
                                        </p:cTn>
                                        <p:tgtEl>
                                          <p:spTgt spid="22"/>
                                        </p:tgtEl>
                                        <p:attrNameLst>
                                          <p:attrName>style.visibility</p:attrName>
                                        </p:attrNameLst>
                                      </p:cBhvr>
                                      <p:to>
                                        <p:strVal val="hidden"/>
                                      </p:to>
                                    </p:set>
                                  </p:childTnLst>
                                </p:cTn>
                              </p:par>
                              <p:par>
                                <p:cTn id="109" presetID="10" presetClass="entr" presetSubtype="0" fill="hold" nodeType="withEffect">
                                  <p:stCondLst>
                                    <p:cond delay="0"/>
                                  </p:stCondLst>
                                  <p:childTnLst>
                                    <p:set>
                                      <p:cBhvr>
                                        <p:cTn id="110" dur="1" fill="hold">
                                          <p:stCondLst>
                                            <p:cond delay="0"/>
                                          </p:stCondLst>
                                        </p:cTn>
                                        <p:tgtEl>
                                          <p:spTgt spid="20"/>
                                        </p:tgtEl>
                                        <p:attrNameLst>
                                          <p:attrName>style.visibility</p:attrName>
                                        </p:attrNameLst>
                                      </p:cBhvr>
                                      <p:to>
                                        <p:strVal val="visible"/>
                                      </p:to>
                                    </p:set>
                                    <p:animEffect transition="in" filter="fade">
                                      <p:cBhvr>
                                        <p:cTn id="111" dur="500"/>
                                        <p:tgtEl>
                                          <p:spTgt spid="20"/>
                                        </p:tgtEl>
                                      </p:cBhvr>
                                    </p:animEffect>
                                  </p:childTnLst>
                                </p:cTn>
                              </p:par>
                            </p:childTnLst>
                          </p:cTn>
                        </p:par>
                        <p:par>
                          <p:cTn id="112" fill="hold">
                            <p:stCondLst>
                              <p:cond delay="500"/>
                            </p:stCondLst>
                            <p:childTnLst>
                              <p:par>
                                <p:cTn id="113" presetID="10" presetClass="entr" presetSubtype="0" fill="hold" grpId="0" nodeType="afterEffect">
                                  <p:stCondLst>
                                    <p:cond delay="0"/>
                                  </p:stCondLst>
                                  <p:childTnLst>
                                    <p:set>
                                      <p:cBhvr>
                                        <p:cTn id="114" dur="1" fill="hold">
                                          <p:stCondLst>
                                            <p:cond delay="0"/>
                                          </p:stCondLst>
                                        </p:cTn>
                                        <p:tgtEl>
                                          <p:spTgt spid="78"/>
                                        </p:tgtEl>
                                        <p:attrNameLst>
                                          <p:attrName>style.visibility</p:attrName>
                                        </p:attrNameLst>
                                      </p:cBhvr>
                                      <p:to>
                                        <p:strVal val="visible"/>
                                      </p:to>
                                    </p:set>
                                    <p:animEffect transition="in" filter="fade">
                                      <p:cBhvr>
                                        <p:cTn id="115" dur="500"/>
                                        <p:tgtEl>
                                          <p:spTgt spid="78"/>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106"/>
                                        </p:tgtEl>
                                        <p:attrNameLst>
                                          <p:attrName>style.visibility</p:attrName>
                                        </p:attrNameLst>
                                      </p:cBhvr>
                                      <p:to>
                                        <p:strVal val="visible"/>
                                      </p:to>
                                    </p:set>
                                    <p:animEffect transition="in" filter="fade">
                                      <p:cBhvr>
                                        <p:cTn id="120" dur="500"/>
                                        <p:tgtEl>
                                          <p:spTgt spid="106"/>
                                        </p:tgtEl>
                                      </p:cBhvr>
                                    </p:animEffect>
                                  </p:childTnLst>
                                </p:cTn>
                              </p:par>
                              <p:par>
                                <p:cTn id="121" presetID="1" presetClass="exit" presetSubtype="0" fill="hold" nodeType="withEffect">
                                  <p:stCondLst>
                                    <p:cond delay="0"/>
                                  </p:stCondLst>
                                  <p:childTnLst>
                                    <p:set>
                                      <p:cBhvr>
                                        <p:cTn id="122" dur="1" fill="hold">
                                          <p:stCondLst>
                                            <p:cond delay="0"/>
                                          </p:stCondLst>
                                        </p:cTn>
                                        <p:tgtEl>
                                          <p:spTgt spid="103"/>
                                        </p:tgtEl>
                                        <p:attrNameLst>
                                          <p:attrName>style.visibility</p:attrName>
                                        </p:attrNameLst>
                                      </p:cBhvr>
                                      <p:to>
                                        <p:strVal val="hidden"/>
                                      </p:to>
                                    </p:set>
                                  </p:childTnLst>
                                </p:cTn>
                              </p:par>
                              <p:par>
                                <p:cTn id="123" presetID="10" presetClass="entr" presetSubtype="0" fill="hold" nodeType="withEffect">
                                  <p:stCondLst>
                                    <p:cond delay="0"/>
                                  </p:stCondLst>
                                  <p:childTnLst>
                                    <p:set>
                                      <p:cBhvr>
                                        <p:cTn id="124" dur="1" fill="hold">
                                          <p:stCondLst>
                                            <p:cond delay="0"/>
                                          </p:stCondLst>
                                        </p:cTn>
                                        <p:tgtEl>
                                          <p:spTgt spid="109"/>
                                        </p:tgtEl>
                                        <p:attrNameLst>
                                          <p:attrName>style.visibility</p:attrName>
                                        </p:attrNameLst>
                                      </p:cBhvr>
                                      <p:to>
                                        <p:strVal val="visible"/>
                                      </p:to>
                                    </p:set>
                                    <p:animEffect transition="in" filter="fade">
                                      <p:cBhvr>
                                        <p:cTn id="125" dur="500"/>
                                        <p:tgtEl>
                                          <p:spTgt spid="109"/>
                                        </p:tgtEl>
                                      </p:cBhvr>
                                    </p:animEffect>
                                  </p:childTnLst>
                                </p:cTn>
                              </p:par>
                            </p:childTnLst>
                          </p:cTn>
                        </p:par>
                        <p:par>
                          <p:cTn id="126" fill="hold">
                            <p:stCondLst>
                              <p:cond delay="500"/>
                            </p:stCondLst>
                            <p:childTnLst>
                              <p:par>
                                <p:cTn id="127" presetID="10" presetClass="entr" presetSubtype="0" fill="hold" grpId="0" nodeType="afterEffect">
                                  <p:stCondLst>
                                    <p:cond delay="0"/>
                                  </p:stCondLst>
                                  <p:childTnLst>
                                    <p:set>
                                      <p:cBhvr>
                                        <p:cTn id="128" dur="1" fill="hold">
                                          <p:stCondLst>
                                            <p:cond delay="0"/>
                                          </p:stCondLst>
                                        </p:cTn>
                                        <p:tgtEl>
                                          <p:spTgt spid="79"/>
                                        </p:tgtEl>
                                        <p:attrNameLst>
                                          <p:attrName>style.visibility</p:attrName>
                                        </p:attrNameLst>
                                      </p:cBhvr>
                                      <p:to>
                                        <p:strVal val="visible"/>
                                      </p:to>
                                    </p:set>
                                    <p:animEffect transition="in" filter="fade">
                                      <p:cBhvr>
                                        <p:cTn id="129" dur="500"/>
                                        <p:tgtEl>
                                          <p:spTgt spid="79"/>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nodeType="clickEffect">
                                  <p:stCondLst>
                                    <p:cond delay="0"/>
                                  </p:stCondLst>
                                  <p:childTnLst>
                                    <p:set>
                                      <p:cBhvr>
                                        <p:cTn id="133" dur="1" fill="hold">
                                          <p:stCondLst>
                                            <p:cond delay="0"/>
                                          </p:stCondLst>
                                        </p:cTn>
                                        <p:tgtEl>
                                          <p:spTgt spid="3"/>
                                        </p:tgtEl>
                                        <p:attrNameLst>
                                          <p:attrName>style.visibility</p:attrName>
                                        </p:attrNameLst>
                                      </p:cBhvr>
                                      <p:to>
                                        <p:strVal val="visible"/>
                                      </p:to>
                                    </p:set>
                                    <p:animEffect transition="in" filter="fade">
                                      <p:cBhvr>
                                        <p:cTn id="134" dur="500"/>
                                        <p:tgtEl>
                                          <p:spTgt spid="3"/>
                                        </p:tgtEl>
                                      </p:cBhvr>
                                    </p:animEffect>
                                  </p:childTnLst>
                                </p:cTn>
                              </p:par>
                              <p:par>
                                <p:cTn id="135" presetID="1" presetClass="exit" presetSubtype="0" fill="hold" nodeType="withEffect">
                                  <p:stCondLst>
                                    <p:cond delay="0"/>
                                  </p:stCondLst>
                                  <p:childTnLst>
                                    <p:set>
                                      <p:cBhvr>
                                        <p:cTn id="136" dur="1" fill="hold">
                                          <p:stCondLst>
                                            <p:cond delay="0"/>
                                          </p:stCondLst>
                                        </p:cTn>
                                        <p:tgtEl>
                                          <p:spTgt spid="106"/>
                                        </p:tgtEl>
                                        <p:attrNameLst>
                                          <p:attrName>style.visibility</p:attrName>
                                        </p:attrNameLst>
                                      </p:cBhvr>
                                      <p:to>
                                        <p:strVal val="hidden"/>
                                      </p:to>
                                    </p:set>
                                  </p:childTnLst>
                                </p:cTn>
                              </p:par>
                            </p:childTnLst>
                          </p:cTn>
                        </p:par>
                        <p:par>
                          <p:cTn id="137" fill="hold">
                            <p:stCondLst>
                              <p:cond delay="500"/>
                            </p:stCondLst>
                            <p:childTnLst>
                              <p:par>
                                <p:cTn id="138" presetID="35" presetClass="path" presetSubtype="0" accel="50000" decel="50000" fill="hold" grpId="1" nodeType="afterEffect">
                                  <p:stCondLst>
                                    <p:cond delay="0"/>
                                  </p:stCondLst>
                                  <p:childTnLst>
                                    <p:animMotion origin="layout" path="M 1.04167E-6 3.7037E-7 L -0.48737 -0.03472 " pathEditMode="relative" rAng="0" ptsTypes="AA">
                                      <p:cBhvr>
                                        <p:cTn id="139" dur="2000" fill="hold"/>
                                        <p:tgtEl>
                                          <p:spTgt spid="8"/>
                                        </p:tgtEl>
                                        <p:attrNameLst>
                                          <p:attrName>ppt_x</p:attrName>
                                          <p:attrName>ppt_y</p:attrName>
                                        </p:attrNameLst>
                                      </p:cBhvr>
                                      <p:rCtr x="-24375" y="-1736"/>
                                    </p:animMotion>
                                  </p:childTnLst>
                                </p:cTn>
                              </p:par>
                            </p:childTnLst>
                          </p:cTn>
                        </p:par>
                        <p:par>
                          <p:cTn id="140" fill="hold">
                            <p:stCondLst>
                              <p:cond delay="2500"/>
                            </p:stCondLst>
                            <p:childTnLst>
                              <p:par>
                                <p:cTn id="141" presetID="53" presetClass="exit" presetSubtype="32" fill="hold" grpId="2" nodeType="afterEffect">
                                  <p:stCondLst>
                                    <p:cond delay="0"/>
                                  </p:stCondLst>
                                  <p:childTnLst>
                                    <p:anim calcmode="lin" valueType="num">
                                      <p:cBhvr>
                                        <p:cTn id="142" dur="500"/>
                                        <p:tgtEl>
                                          <p:spTgt spid="8"/>
                                        </p:tgtEl>
                                        <p:attrNameLst>
                                          <p:attrName>ppt_w</p:attrName>
                                        </p:attrNameLst>
                                      </p:cBhvr>
                                      <p:tavLst>
                                        <p:tav tm="0">
                                          <p:val>
                                            <p:strVal val="ppt_w"/>
                                          </p:val>
                                        </p:tav>
                                        <p:tav tm="100000">
                                          <p:val>
                                            <p:fltVal val="0"/>
                                          </p:val>
                                        </p:tav>
                                      </p:tavLst>
                                    </p:anim>
                                    <p:anim calcmode="lin" valueType="num">
                                      <p:cBhvr>
                                        <p:cTn id="143" dur="500"/>
                                        <p:tgtEl>
                                          <p:spTgt spid="8"/>
                                        </p:tgtEl>
                                        <p:attrNameLst>
                                          <p:attrName>ppt_h</p:attrName>
                                        </p:attrNameLst>
                                      </p:cBhvr>
                                      <p:tavLst>
                                        <p:tav tm="0">
                                          <p:val>
                                            <p:strVal val="ppt_h"/>
                                          </p:val>
                                        </p:tav>
                                        <p:tav tm="100000">
                                          <p:val>
                                            <p:fltVal val="0"/>
                                          </p:val>
                                        </p:tav>
                                      </p:tavLst>
                                    </p:anim>
                                    <p:animEffect transition="out" filter="fade">
                                      <p:cBhvr>
                                        <p:cTn id="144" dur="500"/>
                                        <p:tgtEl>
                                          <p:spTgt spid="8"/>
                                        </p:tgtEl>
                                      </p:cBhvr>
                                    </p:animEffect>
                                    <p:set>
                                      <p:cBhvr>
                                        <p:cTn id="145" dur="1" fill="hold">
                                          <p:stCondLst>
                                            <p:cond delay="499"/>
                                          </p:stCondLst>
                                        </p:cTn>
                                        <p:tgtEl>
                                          <p:spTgt spid="8"/>
                                        </p:tgtEl>
                                        <p:attrNameLst>
                                          <p:attrName>style.visibility</p:attrName>
                                        </p:attrNameLst>
                                      </p:cBhvr>
                                      <p:to>
                                        <p:strVal val="hidden"/>
                                      </p:to>
                                    </p:set>
                                  </p:childTnLst>
                                </p:cTn>
                              </p:par>
                              <p:par>
                                <p:cTn id="146" presetID="10" presetClass="entr" presetSubtype="0" fill="hold" grpId="0" nodeType="withEffect">
                                  <p:stCondLst>
                                    <p:cond delay="0"/>
                                  </p:stCondLst>
                                  <p:childTnLst>
                                    <p:set>
                                      <p:cBhvr>
                                        <p:cTn id="147" dur="1" fill="hold">
                                          <p:stCondLst>
                                            <p:cond delay="0"/>
                                          </p:stCondLst>
                                        </p:cTn>
                                        <p:tgtEl>
                                          <p:spTgt spid="4"/>
                                        </p:tgtEl>
                                        <p:attrNameLst>
                                          <p:attrName>style.visibility</p:attrName>
                                        </p:attrNameLst>
                                      </p:cBhvr>
                                      <p:to>
                                        <p:strVal val="visible"/>
                                      </p:to>
                                    </p:set>
                                    <p:animEffect transition="in" filter="fade">
                                      <p:cBhvr>
                                        <p:cTn id="148" dur="500"/>
                                        <p:tgtEl>
                                          <p:spTgt spid="4"/>
                                        </p:tgtEl>
                                      </p:cBhvr>
                                    </p:animEffect>
                                  </p:childTnLst>
                                </p:cTn>
                              </p:par>
                            </p:childTnLst>
                          </p:cTn>
                        </p:par>
                        <p:par>
                          <p:cTn id="149" fill="hold">
                            <p:stCondLst>
                              <p:cond delay="3000"/>
                            </p:stCondLst>
                            <p:childTnLst>
                              <p:par>
                                <p:cTn id="150" presetID="42" presetClass="path" presetSubtype="0" accel="50000" decel="50000" fill="hold" grpId="1" nodeType="afterEffect">
                                  <p:stCondLst>
                                    <p:cond delay="0"/>
                                  </p:stCondLst>
                                  <p:childTnLst>
                                    <p:animMotion origin="layout" path="M 4.58333E-6 -2.22222E-6 L -0.45131 -0.05532 " pathEditMode="relative" rAng="0" ptsTypes="AA">
                                      <p:cBhvr>
                                        <p:cTn id="151" dur="2000" fill="hold"/>
                                        <p:tgtEl>
                                          <p:spTgt spid="78"/>
                                        </p:tgtEl>
                                        <p:attrNameLst>
                                          <p:attrName>ppt_x</p:attrName>
                                          <p:attrName>ppt_y</p:attrName>
                                        </p:attrNameLst>
                                      </p:cBhvr>
                                      <p:rCtr x="-22565" y="-2778"/>
                                    </p:animMotion>
                                  </p:childTnLst>
                                </p:cTn>
                              </p:par>
                            </p:childTnLst>
                          </p:cTn>
                        </p:par>
                        <p:par>
                          <p:cTn id="152" fill="hold">
                            <p:stCondLst>
                              <p:cond delay="5000"/>
                            </p:stCondLst>
                            <p:childTnLst>
                              <p:par>
                                <p:cTn id="153" presetID="53" presetClass="exit" presetSubtype="32" fill="hold" grpId="2" nodeType="afterEffect">
                                  <p:stCondLst>
                                    <p:cond delay="0"/>
                                  </p:stCondLst>
                                  <p:childTnLst>
                                    <p:anim calcmode="lin" valueType="num">
                                      <p:cBhvr>
                                        <p:cTn id="154" dur="500"/>
                                        <p:tgtEl>
                                          <p:spTgt spid="78"/>
                                        </p:tgtEl>
                                        <p:attrNameLst>
                                          <p:attrName>ppt_w</p:attrName>
                                        </p:attrNameLst>
                                      </p:cBhvr>
                                      <p:tavLst>
                                        <p:tav tm="0">
                                          <p:val>
                                            <p:strVal val="ppt_w"/>
                                          </p:val>
                                        </p:tav>
                                        <p:tav tm="100000">
                                          <p:val>
                                            <p:fltVal val="0"/>
                                          </p:val>
                                        </p:tav>
                                      </p:tavLst>
                                    </p:anim>
                                    <p:anim calcmode="lin" valueType="num">
                                      <p:cBhvr>
                                        <p:cTn id="155" dur="500"/>
                                        <p:tgtEl>
                                          <p:spTgt spid="78"/>
                                        </p:tgtEl>
                                        <p:attrNameLst>
                                          <p:attrName>ppt_h</p:attrName>
                                        </p:attrNameLst>
                                      </p:cBhvr>
                                      <p:tavLst>
                                        <p:tav tm="0">
                                          <p:val>
                                            <p:strVal val="ppt_h"/>
                                          </p:val>
                                        </p:tav>
                                        <p:tav tm="100000">
                                          <p:val>
                                            <p:fltVal val="0"/>
                                          </p:val>
                                        </p:tav>
                                      </p:tavLst>
                                    </p:anim>
                                    <p:animEffect transition="out" filter="fade">
                                      <p:cBhvr>
                                        <p:cTn id="156" dur="500"/>
                                        <p:tgtEl>
                                          <p:spTgt spid="78"/>
                                        </p:tgtEl>
                                      </p:cBhvr>
                                    </p:animEffect>
                                    <p:set>
                                      <p:cBhvr>
                                        <p:cTn id="157" dur="1" fill="hold">
                                          <p:stCondLst>
                                            <p:cond delay="499"/>
                                          </p:stCondLst>
                                        </p:cTn>
                                        <p:tgtEl>
                                          <p:spTgt spid="78"/>
                                        </p:tgtEl>
                                        <p:attrNameLst>
                                          <p:attrName>style.visibility</p:attrName>
                                        </p:attrNameLst>
                                      </p:cBhvr>
                                      <p:to>
                                        <p:strVal val="hidden"/>
                                      </p:to>
                                    </p:set>
                                  </p:childTnLst>
                                </p:cTn>
                              </p:par>
                              <p:par>
                                <p:cTn id="158" presetID="10" presetClass="entr" presetSubtype="0" fill="hold" grpId="0" nodeType="withEffect">
                                  <p:stCondLst>
                                    <p:cond delay="0"/>
                                  </p:stCondLst>
                                  <p:childTnLst>
                                    <p:set>
                                      <p:cBhvr>
                                        <p:cTn id="159" dur="1" fill="hold">
                                          <p:stCondLst>
                                            <p:cond delay="0"/>
                                          </p:stCondLst>
                                        </p:cTn>
                                        <p:tgtEl>
                                          <p:spTgt spid="76"/>
                                        </p:tgtEl>
                                        <p:attrNameLst>
                                          <p:attrName>style.visibility</p:attrName>
                                        </p:attrNameLst>
                                      </p:cBhvr>
                                      <p:to>
                                        <p:strVal val="visible"/>
                                      </p:to>
                                    </p:set>
                                    <p:animEffect transition="in" filter="fade">
                                      <p:cBhvr>
                                        <p:cTn id="160" dur="500"/>
                                        <p:tgtEl>
                                          <p:spTgt spid="76"/>
                                        </p:tgtEl>
                                      </p:cBhvr>
                                    </p:animEffect>
                                  </p:childTnLst>
                                </p:cTn>
                              </p:par>
                            </p:childTnLst>
                          </p:cTn>
                        </p:par>
                        <p:par>
                          <p:cTn id="161" fill="hold">
                            <p:stCondLst>
                              <p:cond delay="5500"/>
                            </p:stCondLst>
                            <p:childTnLst>
                              <p:par>
                                <p:cTn id="162" presetID="42" presetClass="path" presetSubtype="0" accel="50000" decel="50000" fill="hold" grpId="1" nodeType="afterEffect">
                                  <p:stCondLst>
                                    <p:cond delay="0"/>
                                  </p:stCondLst>
                                  <p:childTnLst>
                                    <p:animMotion origin="layout" path="M -1.25E-6 7.40741E-7 L -0.34765 -0.25995 " pathEditMode="relative" rAng="0" ptsTypes="AA">
                                      <p:cBhvr>
                                        <p:cTn id="163" dur="2000" fill="hold"/>
                                        <p:tgtEl>
                                          <p:spTgt spid="79"/>
                                        </p:tgtEl>
                                        <p:attrNameLst>
                                          <p:attrName>ppt_x</p:attrName>
                                          <p:attrName>ppt_y</p:attrName>
                                        </p:attrNameLst>
                                      </p:cBhvr>
                                      <p:rCtr x="-17383" y="-13009"/>
                                    </p:animMotion>
                                  </p:childTnLst>
                                </p:cTn>
                              </p:par>
                            </p:childTnLst>
                          </p:cTn>
                        </p:par>
                        <p:par>
                          <p:cTn id="164" fill="hold">
                            <p:stCondLst>
                              <p:cond delay="7500"/>
                            </p:stCondLst>
                            <p:childTnLst>
                              <p:par>
                                <p:cTn id="165" presetID="53" presetClass="exit" presetSubtype="32" fill="hold" grpId="2" nodeType="afterEffect">
                                  <p:stCondLst>
                                    <p:cond delay="0"/>
                                  </p:stCondLst>
                                  <p:childTnLst>
                                    <p:anim calcmode="lin" valueType="num">
                                      <p:cBhvr>
                                        <p:cTn id="166" dur="500"/>
                                        <p:tgtEl>
                                          <p:spTgt spid="79"/>
                                        </p:tgtEl>
                                        <p:attrNameLst>
                                          <p:attrName>ppt_w</p:attrName>
                                        </p:attrNameLst>
                                      </p:cBhvr>
                                      <p:tavLst>
                                        <p:tav tm="0">
                                          <p:val>
                                            <p:strVal val="ppt_w"/>
                                          </p:val>
                                        </p:tav>
                                        <p:tav tm="100000">
                                          <p:val>
                                            <p:fltVal val="0"/>
                                          </p:val>
                                        </p:tav>
                                      </p:tavLst>
                                    </p:anim>
                                    <p:anim calcmode="lin" valueType="num">
                                      <p:cBhvr>
                                        <p:cTn id="167" dur="500"/>
                                        <p:tgtEl>
                                          <p:spTgt spid="79"/>
                                        </p:tgtEl>
                                        <p:attrNameLst>
                                          <p:attrName>ppt_h</p:attrName>
                                        </p:attrNameLst>
                                      </p:cBhvr>
                                      <p:tavLst>
                                        <p:tav tm="0">
                                          <p:val>
                                            <p:strVal val="ppt_h"/>
                                          </p:val>
                                        </p:tav>
                                        <p:tav tm="100000">
                                          <p:val>
                                            <p:fltVal val="0"/>
                                          </p:val>
                                        </p:tav>
                                      </p:tavLst>
                                    </p:anim>
                                    <p:animEffect transition="out" filter="fade">
                                      <p:cBhvr>
                                        <p:cTn id="168" dur="500"/>
                                        <p:tgtEl>
                                          <p:spTgt spid="79"/>
                                        </p:tgtEl>
                                      </p:cBhvr>
                                    </p:animEffect>
                                    <p:set>
                                      <p:cBhvr>
                                        <p:cTn id="169" dur="1" fill="hold">
                                          <p:stCondLst>
                                            <p:cond delay="499"/>
                                          </p:stCondLst>
                                        </p:cTn>
                                        <p:tgtEl>
                                          <p:spTgt spid="79"/>
                                        </p:tgtEl>
                                        <p:attrNameLst>
                                          <p:attrName>style.visibility</p:attrName>
                                        </p:attrNameLst>
                                      </p:cBhvr>
                                      <p:to>
                                        <p:strVal val="hidden"/>
                                      </p:to>
                                    </p:set>
                                  </p:childTnLst>
                                </p:cTn>
                              </p:par>
                              <p:par>
                                <p:cTn id="170" presetID="10" presetClass="entr" presetSubtype="0" fill="hold" grpId="0" nodeType="withEffect">
                                  <p:stCondLst>
                                    <p:cond delay="0"/>
                                  </p:stCondLst>
                                  <p:childTnLst>
                                    <p:set>
                                      <p:cBhvr>
                                        <p:cTn id="171" dur="1" fill="hold">
                                          <p:stCondLst>
                                            <p:cond delay="0"/>
                                          </p:stCondLst>
                                        </p:cTn>
                                        <p:tgtEl>
                                          <p:spTgt spid="77"/>
                                        </p:tgtEl>
                                        <p:attrNameLst>
                                          <p:attrName>style.visibility</p:attrName>
                                        </p:attrNameLst>
                                      </p:cBhvr>
                                      <p:to>
                                        <p:strVal val="visible"/>
                                      </p:to>
                                    </p:set>
                                    <p:animEffect transition="in" filter="fade">
                                      <p:cBhvr>
                                        <p:cTn id="172" dur="500"/>
                                        <p:tgtEl>
                                          <p:spTgt spid="77"/>
                                        </p:tgtEl>
                                      </p:cBhvr>
                                    </p:animEffect>
                                  </p:childTnLst>
                                </p:cTn>
                              </p:par>
                            </p:childTnLst>
                          </p:cTn>
                        </p:par>
                        <p:par>
                          <p:cTn id="173" fill="hold">
                            <p:stCondLst>
                              <p:cond delay="8000"/>
                            </p:stCondLst>
                            <p:childTnLst>
                              <p:par>
                                <p:cTn id="174" presetID="42" presetClass="path" presetSubtype="0" accel="50000" decel="50000" fill="hold" grpId="1" nodeType="afterEffect">
                                  <p:stCondLst>
                                    <p:cond delay="0"/>
                                  </p:stCondLst>
                                  <p:childTnLst>
                                    <p:animMotion origin="layout" path="M -2.08333E-7 4.07407E-6 L -0.297 -0.26112 " pathEditMode="relative" rAng="0" ptsTypes="AA">
                                      <p:cBhvr>
                                        <p:cTn id="175" dur="2000" fill="hold"/>
                                        <p:tgtEl>
                                          <p:spTgt spid="87"/>
                                        </p:tgtEl>
                                        <p:attrNameLst>
                                          <p:attrName>ppt_x</p:attrName>
                                          <p:attrName>ppt_y</p:attrName>
                                        </p:attrNameLst>
                                      </p:cBhvr>
                                      <p:rCtr x="-14857" y="-13056"/>
                                    </p:animMotion>
                                  </p:childTnLst>
                                </p:cTn>
                              </p:par>
                            </p:childTnLst>
                          </p:cTn>
                        </p:par>
                        <p:par>
                          <p:cTn id="176" fill="hold">
                            <p:stCondLst>
                              <p:cond delay="10000"/>
                            </p:stCondLst>
                            <p:childTnLst>
                              <p:par>
                                <p:cTn id="177" presetID="53" presetClass="exit" presetSubtype="32" fill="hold" grpId="2" nodeType="afterEffect">
                                  <p:stCondLst>
                                    <p:cond delay="0"/>
                                  </p:stCondLst>
                                  <p:childTnLst>
                                    <p:anim calcmode="lin" valueType="num">
                                      <p:cBhvr>
                                        <p:cTn id="178" dur="500"/>
                                        <p:tgtEl>
                                          <p:spTgt spid="87"/>
                                        </p:tgtEl>
                                        <p:attrNameLst>
                                          <p:attrName>ppt_w</p:attrName>
                                        </p:attrNameLst>
                                      </p:cBhvr>
                                      <p:tavLst>
                                        <p:tav tm="0">
                                          <p:val>
                                            <p:strVal val="ppt_w"/>
                                          </p:val>
                                        </p:tav>
                                        <p:tav tm="100000">
                                          <p:val>
                                            <p:fltVal val="0"/>
                                          </p:val>
                                        </p:tav>
                                      </p:tavLst>
                                    </p:anim>
                                    <p:anim calcmode="lin" valueType="num">
                                      <p:cBhvr>
                                        <p:cTn id="179" dur="500"/>
                                        <p:tgtEl>
                                          <p:spTgt spid="87"/>
                                        </p:tgtEl>
                                        <p:attrNameLst>
                                          <p:attrName>ppt_h</p:attrName>
                                        </p:attrNameLst>
                                      </p:cBhvr>
                                      <p:tavLst>
                                        <p:tav tm="0">
                                          <p:val>
                                            <p:strVal val="ppt_h"/>
                                          </p:val>
                                        </p:tav>
                                        <p:tav tm="100000">
                                          <p:val>
                                            <p:fltVal val="0"/>
                                          </p:val>
                                        </p:tav>
                                      </p:tavLst>
                                    </p:anim>
                                    <p:animEffect transition="out" filter="fade">
                                      <p:cBhvr>
                                        <p:cTn id="180" dur="500"/>
                                        <p:tgtEl>
                                          <p:spTgt spid="87"/>
                                        </p:tgtEl>
                                      </p:cBhvr>
                                    </p:animEffect>
                                    <p:set>
                                      <p:cBhvr>
                                        <p:cTn id="181" dur="1" fill="hold">
                                          <p:stCondLst>
                                            <p:cond delay="499"/>
                                          </p:stCondLst>
                                        </p:cTn>
                                        <p:tgtEl>
                                          <p:spTgt spid="87"/>
                                        </p:tgtEl>
                                        <p:attrNameLst>
                                          <p:attrName>style.visibility</p:attrName>
                                        </p:attrNameLst>
                                      </p:cBhvr>
                                      <p:to>
                                        <p:strVal val="hidden"/>
                                      </p:to>
                                    </p:set>
                                  </p:childTnLst>
                                </p:cTn>
                              </p:par>
                              <p:par>
                                <p:cTn id="182" presetID="10" presetClass="entr" presetSubtype="0" fill="hold" grpId="0" nodeType="withEffect">
                                  <p:stCondLst>
                                    <p:cond delay="0"/>
                                  </p:stCondLst>
                                  <p:childTnLst>
                                    <p:set>
                                      <p:cBhvr>
                                        <p:cTn id="183" dur="1" fill="hold">
                                          <p:stCondLst>
                                            <p:cond delay="0"/>
                                          </p:stCondLst>
                                        </p:cTn>
                                        <p:tgtEl>
                                          <p:spTgt spid="73"/>
                                        </p:tgtEl>
                                        <p:attrNameLst>
                                          <p:attrName>style.visibility</p:attrName>
                                        </p:attrNameLst>
                                      </p:cBhvr>
                                      <p:to>
                                        <p:strVal val="visible"/>
                                      </p:to>
                                    </p:set>
                                    <p:animEffect transition="in" filter="fade">
                                      <p:cBhvr>
                                        <p:cTn id="184" dur="500"/>
                                        <p:tgtEl>
                                          <p:spTgt spid="73"/>
                                        </p:tgtEl>
                                      </p:cBhvr>
                                    </p:animEffect>
                                  </p:childTnLst>
                                </p:cTn>
                              </p:par>
                            </p:childTnLst>
                          </p:cTn>
                        </p:par>
                      </p:childTnLst>
                    </p:cTn>
                  </p:par>
                  <p:par>
                    <p:cTn id="185" fill="hold">
                      <p:stCondLst>
                        <p:cond delay="indefinite"/>
                      </p:stCondLst>
                      <p:childTnLst>
                        <p:par>
                          <p:cTn id="186" fill="hold">
                            <p:stCondLst>
                              <p:cond delay="0"/>
                            </p:stCondLst>
                            <p:childTnLst>
                              <p:par>
                                <p:cTn id="187" presetID="10" presetClass="entr" presetSubtype="0" fill="hold" nodeType="clickEffect">
                                  <p:stCondLst>
                                    <p:cond delay="0"/>
                                  </p:stCondLst>
                                  <p:childTnLst>
                                    <p:set>
                                      <p:cBhvr>
                                        <p:cTn id="188" dur="1" fill="hold">
                                          <p:stCondLst>
                                            <p:cond delay="0"/>
                                          </p:stCondLst>
                                        </p:cTn>
                                        <p:tgtEl>
                                          <p:spTgt spid="10"/>
                                        </p:tgtEl>
                                        <p:attrNameLst>
                                          <p:attrName>style.visibility</p:attrName>
                                        </p:attrNameLst>
                                      </p:cBhvr>
                                      <p:to>
                                        <p:strVal val="visible"/>
                                      </p:to>
                                    </p:set>
                                    <p:animEffect transition="in" filter="fade">
                                      <p:cBhvr>
                                        <p:cTn id="189" dur="500"/>
                                        <p:tgtEl>
                                          <p:spTgt spid="10"/>
                                        </p:tgtEl>
                                      </p:cBhvr>
                                    </p:animEffect>
                                  </p:childTnLst>
                                </p:cTn>
                              </p:par>
                              <p:par>
                                <p:cTn id="190" presetID="21" presetClass="exit" presetSubtype="1" fill="hold" nodeType="withEffect">
                                  <p:stCondLst>
                                    <p:cond delay="0"/>
                                  </p:stCondLst>
                                  <p:childTnLst>
                                    <p:animEffect transition="out" filter="wheel(1)">
                                      <p:cBhvr>
                                        <p:cTn id="191" dur="2000"/>
                                        <p:tgtEl>
                                          <p:spTgt spid="7"/>
                                        </p:tgtEl>
                                      </p:cBhvr>
                                    </p:animEffect>
                                    <p:set>
                                      <p:cBhvr>
                                        <p:cTn id="192" dur="1" fill="hold">
                                          <p:stCondLst>
                                            <p:cond delay="1999"/>
                                          </p:stCondLst>
                                        </p:cTn>
                                        <p:tgtEl>
                                          <p:spTgt spid="7"/>
                                        </p:tgtEl>
                                        <p:attrNameLst>
                                          <p:attrName>style.visibility</p:attrName>
                                        </p:attrNameLst>
                                      </p:cBhvr>
                                      <p:to>
                                        <p:strVal val="hidden"/>
                                      </p:to>
                                    </p:se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nodeType="clickEffect">
                                  <p:stCondLst>
                                    <p:cond delay="0"/>
                                  </p:stCondLst>
                                  <p:childTnLst>
                                    <p:set>
                                      <p:cBhvr>
                                        <p:cTn id="196" dur="1" fill="hold">
                                          <p:stCondLst>
                                            <p:cond delay="0"/>
                                          </p:stCondLst>
                                        </p:cTn>
                                        <p:tgtEl>
                                          <p:spTgt spid="13"/>
                                        </p:tgtEl>
                                        <p:attrNameLst>
                                          <p:attrName>style.visibility</p:attrName>
                                        </p:attrNameLst>
                                      </p:cBhvr>
                                      <p:to>
                                        <p:strVal val="visible"/>
                                      </p:to>
                                    </p:set>
                                    <p:animEffect transition="in" filter="fade">
                                      <p:cBhvr>
                                        <p:cTn id="19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6" grpId="0">
        <p:bldAsOne/>
      </p:bldGraphic>
      <p:bldGraphic spid="86" grpId="1">
        <p:bldAsOne/>
      </p:bldGraphic>
      <p:bldP spid="28" grpId="0"/>
      <p:bldGraphic spid="40" grpId="0">
        <p:bldAsOne/>
      </p:bldGraphic>
      <p:bldP spid="4" grpId="0" animBg="1"/>
      <p:bldP spid="73" grpId="0" animBg="1"/>
      <p:bldP spid="76" grpId="0" animBg="1"/>
      <p:bldP spid="77" grpId="0" animBg="1"/>
      <p:bldP spid="8" grpId="0" animBg="1"/>
      <p:bldP spid="8" grpId="1" animBg="1"/>
      <p:bldP spid="8" grpId="2" animBg="1"/>
      <p:bldP spid="78" grpId="0" animBg="1"/>
      <p:bldP spid="78" grpId="1" animBg="1"/>
      <p:bldP spid="78" grpId="2" animBg="1"/>
      <p:bldP spid="79" grpId="0" animBg="1"/>
      <p:bldP spid="79" grpId="1" animBg="1"/>
      <p:bldP spid="79" grpId="2" animBg="1"/>
      <p:bldP spid="87" grpId="0" animBg="1"/>
      <p:bldP spid="87" grpId="1" animBg="1"/>
      <p:bldP spid="87" grpId="2" animBg="1"/>
      <p:bldP spid="95" grpId="0"/>
      <p:bldP spid="96" grpId="0"/>
      <p:bldP spid="97" grpId="0" animBg="1"/>
      <p:bldP spid="97" grpId="1" animBg="1"/>
      <p:bldP spid="9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6">
            <a:extLst>
              <a:ext uri="{FF2B5EF4-FFF2-40B4-BE49-F238E27FC236}">
                <a16:creationId xmlns:a16="http://schemas.microsoft.com/office/drawing/2014/main" id="{CBA7F6D3-7B67-4678-B138-3836048D379E}"/>
              </a:ext>
            </a:extLst>
          </p:cNvPr>
          <p:cNvGraphicFramePr>
            <a:graphicFrameLocks noGrp="1"/>
          </p:cNvGraphicFramePr>
          <p:nvPr>
            <p:extLst>
              <p:ext uri="{D42A27DB-BD31-4B8C-83A1-F6EECF244321}">
                <p14:modId xmlns:p14="http://schemas.microsoft.com/office/powerpoint/2010/main" val="1917296605"/>
              </p:ext>
            </p:extLst>
          </p:nvPr>
        </p:nvGraphicFramePr>
        <p:xfrm>
          <a:off x="1151433" y="1300536"/>
          <a:ext cx="2951019" cy="4806970"/>
        </p:xfrm>
        <a:graphic>
          <a:graphicData uri="http://schemas.openxmlformats.org/drawingml/2006/table">
            <a:tbl>
              <a:tblPr firstRow="1" bandRow="1">
                <a:tableStyleId>{5940675A-B579-460E-94D1-54222C63F5DA}</a:tableStyleId>
              </a:tblPr>
              <a:tblGrid>
                <a:gridCol w="983673">
                  <a:extLst>
                    <a:ext uri="{9D8B030D-6E8A-4147-A177-3AD203B41FA5}">
                      <a16:colId xmlns:a16="http://schemas.microsoft.com/office/drawing/2014/main" val="2191130923"/>
                    </a:ext>
                  </a:extLst>
                </a:gridCol>
                <a:gridCol w="983673">
                  <a:extLst>
                    <a:ext uri="{9D8B030D-6E8A-4147-A177-3AD203B41FA5}">
                      <a16:colId xmlns:a16="http://schemas.microsoft.com/office/drawing/2014/main" val="2861135263"/>
                    </a:ext>
                  </a:extLst>
                </a:gridCol>
                <a:gridCol w="983673">
                  <a:extLst>
                    <a:ext uri="{9D8B030D-6E8A-4147-A177-3AD203B41FA5}">
                      <a16:colId xmlns:a16="http://schemas.microsoft.com/office/drawing/2014/main" val="3800788712"/>
                    </a:ext>
                  </a:extLst>
                </a:gridCol>
              </a:tblGrid>
              <a:tr h="686710">
                <a:tc>
                  <a:txBody>
                    <a:bodyPr/>
                    <a:lstStyle/>
                    <a:p>
                      <a:endParaRPr lang="en-US"/>
                    </a:p>
                  </a:txBody>
                  <a:tcPr>
                    <a:solidFill>
                      <a:srgbClr val="0078D4"/>
                    </a:solidFill>
                  </a:tcPr>
                </a:tc>
                <a:tc>
                  <a:txBody>
                    <a:bodyPr/>
                    <a:lstStyle/>
                    <a:p>
                      <a:endParaRPr lang="en-US">
                        <a:solidFill>
                          <a:schemeClr val="bg1"/>
                        </a:solidFill>
                      </a:endParaRPr>
                    </a:p>
                  </a:txBody>
                  <a:tcPr>
                    <a:solidFill>
                      <a:srgbClr val="0078D4"/>
                    </a:solidFill>
                  </a:tcPr>
                </a:tc>
                <a:tc>
                  <a:txBody>
                    <a:bodyPr/>
                    <a:lstStyle/>
                    <a:p>
                      <a:endParaRPr lang="en-US">
                        <a:solidFill>
                          <a:schemeClr val="bg1"/>
                        </a:solidFill>
                      </a:endParaRPr>
                    </a:p>
                  </a:txBody>
                  <a:tcPr>
                    <a:solidFill>
                      <a:srgbClr val="0078D4"/>
                    </a:solidFill>
                  </a:tcPr>
                </a:tc>
                <a:extLst>
                  <a:ext uri="{0D108BD9-81ED-4DB2-BD59-A6C34878D82A}">
                    <a16:rowId xmlns:a16="http://schemas.microsoft.com/office/drawing/2014/main" val="1346192477"/>
                  </a:ext>
                </a:extLst>
              </a:tr>
              <a:tr h="686710">
                <a:tc>
                  <a:txBody>
                    <a:bodyPr/>
                    <a:lstStyle/>
                    <a:p>
                      <a:endParaRPr lang="en-US"/>
                    </a:p>
                  </a:txBody>
                  <a:tcPr/>
                </a:tc>
                <a:tc>
                  <a:txBody>
                    <a:bodyPr/>
                    <a:lstStyle/>
                    <a:p>
                      <a:pPr algn="ctr"/>
                      <a:r>
                        <a:rPr lang="en-US" sz="2800"/>
                        <a:t>6</a:t>
                      </a:r>
                    </a:p>
                  </a:txBody>
                  <a:tcPr anchor="ctr"/>
                </a:tc>
                <a:tc>
                  <a:txBody>
                    <a:bodyPr/>
                    <a:lstStyle/>
                    <a:p>
                      <a:pPr algn="ctr"/>
                      <a:r>
                        <a:rPr lang="en-US" sz="2800"/>
                        <a:t>3</a:t>
                      </a:r>
                    </a:p>
                  </a:txBody>
                  <a:tcPr anchor="ctr"/>
                </a:tc>
                <a:extLst>
                  <a:ext uri="{0D108BD9-81ED-4DB2-BD59-A6C34878D82A}">
                    <a16:rowId xmlns:a16="http://schemas.microsoft.com/office/drawing/2014/main" val="1708467768"/>
                  </a:ext>
                </a:extLst>
              </a:tr>
              <a:tr h="686710">
                <a:tc>
                  <a:txBody>
                    <a:bodyPr/>
                    <a:lstStyle/>
                    <a:p>
                      <a:endParaRPr lang="en-US"/>
                    </a:p>
                  </a:txBody>
                  <a:tcPr/>
                </a:tc>
                <a:tc>
                  <a:txBody>
                    <a:bodyPr/>
                    <a:lstStyle/>
                    <a:p>
                      <a:pPr algn="ctr"/>
                      <a:r>
                        <a:rPr lang="en-US" sz="2800"/>
                        <a:t>5</a:t>
                      </a:r>
                    </a:p>
                  </a:txBody>
                  <a:tcPr anchor="ctr"/>
                </a:tc>
                <a:tc>
                  <a:txBody>
                    <a:bodyPr/>
                    <a:lstStyle/>
                    <a:p>
                      <a:pPr algn="ctr"/>
                      <a:r>
                        <a:rPr lang="en-US" sz="2800"/>
                        <a:t>3</a:t>
                      </a:r>
                    </a:p>
                  </a:txBody>
                  <a:tcPr anchor="ctr"/>
                </a:tc>
                <a:extLst>
                  <a:ext uri="{0D108BD9-81ED-4DB2-BD59-A6C34878D82A}">
                    <a16:rowId xmlns:a16="http://schemas.microsoft.com/office/drawing/2014/main" val="151053799"/>
                  </a:ext>
                </a:extLst>
              </a:tr>
              <a:tr h="686710">
                <a:tc>
                  <a:txBody>
                    <a:bodyPr/>
                    <a:lstStyle/>
                    <a:p>
                      <a:endParaRPr lang="en-US"/>
                    </a:p>
                  </a:txBody>
                  <a:tcPr/>
                </a:tc>
                <a:tc>
                  <a:txBody>
                    <a:bodyPr/>
                    <a:lstStyle/>
                    <a:p>
                      <a:pPr algn="ctr"/>
                      <a:r>
                        <a:rPr lang="en-US" sz="2800"/>
                        <a:t>2</a:t>
                      </a:r>
                    </a:p>
                  </a:txBody>
                  <a:tcPr anchor="ctr"/>
                </a:tc>
                <a:tc>
                  <a:txBody>
                    <a:bodyPr/>
                    <a:lstStyle/>
                    <a:p>
                      <a:pPr algn="ctr"/>
                      <a:r>
                        <a:rPr lang="en-US" sz="2800"/>
                        <a:t>3</a:t>
                      </a:r>
                    </a:p>
                  </a:txBody>
                  <a:tcPr anchor="ctr"/>
                </a:tc>
                <a:extLst>
                  <a:ext uri="{0D108BD9-81ED-4DB2-BD59-A6C34878D82A}">
                    <a16:rowId xmlns:a16="http://schemas.microsoft.com/office/drawing/2014/main" val="3650558588"/>
                  </a:ext>
                </a:extLst>
              </a:tr>
              <a:tr h="686710">
                <a:tc>
                  <a:txBody>
                    <a:bodyPr/>
                    <a:lstStyle/>
                    <a:p>
                      <a:endParaRPr lang="en-US"/>
                    </a:p>
                  </a:txBody>
                  <a:tcPr/>
                </a:tc>
                <a:tc>
                  <a:txBody>
                    <a:bodyPr/>
                    <a:lstStyle/>
                    <a:p>
                      <a:pPr algn="ctr"/>
                      <a:r>
                        <a:rPr lang="en-US" sz="2800"/>
                        <a:t>1</a:t>
                      </a:r>
                    </a:p>
                  </a:txBody>
                  <a:tcPr anchor="ctr"/>
                </a:tc>
                <a:tc>
                  <a:txBody>
                    <a:bodyPr/>
                    <a:lstStyle/>
                    <a:p>
                      <a:pPr algn="ctr"/>
                      <a:r>
                        <a:rPr lang="en-US" sz="2800"/>
                        <a:t>3</a:t>
                      </a:r>
                    </a:p>
                  </a:txBody>
                  <a:tcPr anchor="ctr"/>
                </a:tc>
                <a:extLst>
                  <a:ext uri="{0D108BD9-81ED-4DB2-BD59-A6C34878D82A}">
                    <a16:rowId xmlns:a16="http://schemas.microsoft.com/office/drawing/2014/main" val="3354592381"/>
                  </a:ext>
                </a:extLst>
              </a:tr>
              <a:tr h="686710">
                <a:tc>
                  <a:txBody>
                    <a:bodyPr/>
                    <a:lstStyle/>
                    <a:p>
                      <a:endParaRPr lang="en-US"/>
                    </a:p>
                  </a:txBody>
                  <a:tcPr/>
                </a:tc>
                <a:tc>
                  <a:txBody>
                    <a:bodyPr/>
                    <a:lstStyle/>
                    <a:p>
                      <a:pPr algn="ctr"/>
                      <a:r>
                        <a:rPr lang="en-US" sz="2800"/>
                        <a:t>3</a:t>
                      </a:r>
                    </a:p>
                  </a:txBody>
                  <a:tcPr anchor="ctr"/>
                </a:tc>
                <a:tc>
                  <a:txBody>
                    <a:bodyPr/>
                    <a:lstStyle/>
                    <a:p>
                      <a:pPr algn="ctr"/>
                      <a:r>
                        <a:rPr lang="en-US" sz="2800"/>
                        <a:t>8</a:t>
                      </a:r>
                    </a:p>
                  </a:txBody>
                  <a:tcPr anchor="ctr"/>
                </a:tc>
                <a:extLst>
                  <a:ext uri="{0D108BD9-81ED-4DB2-BD59-A6C34878D82A}">
                    <a16:rowId xmlns:a16="http://schemas.microsoft.com/office/drawing/2014/main" val="4214214232"/>
                  </a:ext>
                </a:extLst>
              </a:tr>
              <a:tr h="686710">
                <a:tc>
                  <a:txBody>
                    <a:bodyPr/>
                    <a:lstStyle/>
                    <a:p>
                      <a:endParaRPr lang="en-US"/>
                    </a:p>
                  </a:txBody>
                  <a:tcPr/>
                </a:tc>
                <a:tc>
                  <a:txBody>
                    <a:bodyPr/>
                    <a:lstStyle/>
                    <a:p>
                      <a:pPr algn="ctr"/>
                      <a:r>
                        <a:rPr lang="en-US" sz="2800"/>
                        <a:t>4</a:t>
                      </a:r>
                    </a:p>
                  </a:txBody>
                  <a:tcPr anchor="ctr"/>
                </a:tc>
                <a:tc>
                  <a:txBody>
                    <a:bodyPr/>
                    <a:lstStyle/>
                    <a:p>
                      <a:pPr algn="ctr"/>
                      <a:r>
                        <a:rPr lang="en-US" sz="2800"/>
                        <a:t>8</a:t>
                      </a:r>
                    </a:p>
                  </a:txBody>
                  <a:tcPr anchor="ctr"/>
                </a:tc>
                <a:extLst>
                  <a:ext uri="{0D108BD9-81ED-4DB2-BD59-A6C34878D82A}">
                    <a16:rowId xmlns:a16="http://schemas.microsoft.com/office/drawing/2014/main" val="2757194175"/>
                  </a:ext>
                </a:extLst>
              </a:tr>
            </a:tbl>
          </a:graphicData>
        </a:graphic>
      </p:graphicFrame>
      <p:sp>
        <p:nvSpPr>
          <p:cNvPr id="3" name="Title 2">
            <a:extLst>
              <a:ext uri="{FF2B5EF4-FFF2-40B4-BE49-F238E27FC236}">
                <a16:creationId xmlns:a16="http://schemas.microsoft.com/office/drawing/2014/main" id="{8D7072A6-E8CA-4FAB-B3BD-C60698A8D833}"/>
              </a:ext>
            </a:extLst>
          </p:cNvPr>
          <p:cNvSpPr>
            <a:spLocks noGrp="1"/>
          </p:cNvSpPr>
          <p:nvPr>
            <p:ph type="title"/>
          </p:nvPr>
        </p:nvSpPr>
        <p:spPr/>
        <p:txBody>
          <a:bodyPr/>
          <a:lstStyle/>
          <a:p>
            <a:r>
              <a:rPr lang="en-US"/>
              <a:t>Clustering</a:t>
            </a:r>
          </a:p>
        </p:txBody>
      </p:sp>
      <p:grpSp>
        <p:nvGrpSpPr>
          <p:cNvPr id="55" name="observations">
            <a:extLst>
              <a:ext uri="{FF2B5EF4-FFF2-40B4-BE49-F238E27FC236}">
                <a16:creationId xmlns:a16="http://schemas.microsoft.com/office/drawing/2014/main" id="{B80EC1C2-2217-45FD-A3DA-85D0359C0CA7}"/>
              </a:ext>
            </a:extLst>
          </p:cNvPr>
          <p:cNvGrpSpPr/>
          <p:nvPr/>
        </p:nvGrpSpPr>
        <p:grpSpPr>
          <a:xfrm>
            <a:off x="1289422" y="1976875"/>
            <a:ext cx="658092" cy="4083830"/>
            <a:chOff x="588263" y="2145480"/>
            <a:chExt cx="658092" cy="4083830"/>
          </a:xfrm>
        </p:grpSpPr>
        <p:pic>
          <p:nvPicPr>
            <p:cNvPr id="5" name="Graphic 4" descr="Sunflower">
              <a:extLst>
                <a:ext uri="{FF2B5EF4-FFF2-40B4-BE49-F238E27FC236}">
                  <a16:creationId xmlns:a16="http://schemas.microsoft.com/office/drawing/2014/main" id="{DE05972F-0750-44C4-A566-82272FEBE8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0308" y="5675311"/>
              <a:ext cx="553999" cy="553999"/>
            </a:xfrm>
            <a:prstGeom prst="rect">
              <a:avLst/>
            </a:prstGeom>
          </p:spPr>
        </p:pic>
        <p:pic>
          <p:nvPicPr>
            <p:cNvPr id="7" name="Graphic 6" descr="Sunflower">
              <a:extLst>
                <a:ext uri="{FF2B5EF4-FFF2-40B4-BE49-F238E27FC236}">
                  <a16:creationId xmlns:a16="http://schemas.microsoft.com/office/drawing/2014/main" id="{128C9B07-C1E6-4549-A9B8-6F7F5C1E0D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0308" y="4998971"/>
              <a:ext cx="553999" cy="553999"/>
            </a:xfrm>
            <a:prstGeom prst="rect">
              <a:avLst/>
            </a:prstGeom>
          </p:spPr>
        </p:pic>
        <p:pic>
          <p:nvPicPr>
            <p:cNvPr id="9" name="Graphic 8" descr="Rose">
              <a:extLst>
                <a:ext uri="{FF2B5EF4-FFF2-40B4-BE49-F238E27FC236}">
                  <a16:creationId xmlns:a16="http://schemas.microsoft.com/office/drawing/2014/main" id="{CAA30736-DBAA-4CD5-A94F-8186A5B594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8263" y="2145480"/>
              <a:ext cx="658092" cy="658092"/>
            </a:xfrm>
            <a:prstGeom prst="rect">
              <a:avLst/>
            </a:prstGeom>
          </p:spPr>
        </p:pic>
        <p:pic>
          <p:nvPicPr>
            <p:cNvPr id="11" name="Graphic 10" descr="Rose">
              <a:extLst>
                <a:ext uri="{FF2B5EF4-FFF2-40B4-BE49-F238E27FC236}">
                  <a16:creationId xmlns:a16="http://schemas.microsoft.com/office/drawing/2014/main" id="{7352CC51-C693-48FF-B980-31A37F27447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2356" y="2875001"/>
              <a:ext cx="553999" cy="553999"/>
            </a:xfrm>
            <a:prstGeom prst="rect">
              <a:avLst/>
            </a:prstGeom>
          </p:spPr>
        </p:pic>
        <p:pic>
          <p:nvPicPr>
            <p:cNvPr id="13" name="Graphic 12" descr="Flower">
              <a:extLst>
                <a:ext uri="{FF2B5EF4-FFF2-40B4-BE49-F238E27FC236}">
                  <a16:creationId xmlns:a16="http://schemas.microsoft.com/office/drawing/2014/main" id="{D21906D7-E9FB-4FAB-88E9-AD1B40447B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2356" y="4368252"/>
              <a:ext cx="464081" cy="464081"/>
            </a:xfrm>
            <a:prstGeom prst="rect">
              <a:avLst/>
            </a:prstGeom>
          </p:spPr>
        </p:pic>
        <p:pic>
          <p:nvPicPr>
            <p:cNvPr id="15" name="Graphic 14" descr="Flower">
              <a:extLst>
                <a:ext uri="{FF2B5EF4-FFF2-40B4-BE49-F238E27FC236}">
                  <a16:creationId xmlns:a16="http://schemas.microsoft.com/office/drawing/2014/main" id="{DA2F3095-5727-440B-BA6C-66A29CACD47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92353" y="3614913"/>
              <a:ext cx="553999" cy="553999"/>
            </a:xfrm>
            <a:prstGeom prst="rect">
              <a:avLst/>
            </a:prstGeom>
          </p:spPr>
        </p:pic>
      </p:grpSp>
      <p:graphicFrame>
        <p:nvGraphicFramePr>
          <p:cNvPr id="20" name="Grid">
            <a:extLst>
              <a:ext uri="{FF2B5EF4-FFF2-40B4-BE49-F238E27FC236}">
                <a16:creationId xmlns:a16="http://schemas.microsoft.com/office/drawing/2014/main" id="{6CC08540-DE6C-467A-9D89-67EAD302612E}"/>
              </a:ext>
            </a:extLst>
          </p:cNvPr>
          <p:cNvGraphicFramePr>
            <a:graphicFrameLocks noGrp="1"/>
          </p:cNvGraphicFramePr>
          <p:nvPr>
            <p:extLst>
              <p:ext uri="{D42A27DB-BD31-4B8C-83A1-F6EECF244321}">
                <p14:modId xmlns:p14="http://schemas.microsoft.com/office/powerpoint/2010/main" val="2077450747"/>
              </p:ext>
            </p:extLst>
          </p:nvPr>
        </p:nvGraphicFramePr>
        <p:xfrm>
          <a:off x="5465617" y="1399309"/>
          <a:ext cx="5213928" cy="4583152"/>
        </p:xfrm>
        <a:graphic>
          <a:graphicData uri="http://schemas.openxmlformats.org/drawingml/2006/table">
            <a:tbl>
              <a:tblPr firstRow="1" bandRow="1">
                <a:tableStyleId>{5940675A-B579-460E-94D1-54222C63F5DA}</a:tableStyleId>
              </a:tblPr>
              <a:tblGrid>
                <a:gridCol w="651741">
                  <a:extLst>
                    <a:ext uri="{9D8B030D-6E8A-4147-A177-3AD203B41FA5}">
                      <a16:colId xmlns:a16="http://schemas.microsoft.com/office/drawing/2014/main" val="971543475"/>
                    </a:ext>
                  </a:extLst>
                </a:gridCol>
                <a:gridCol w="651741">
                  <a:extLst>
                    <a:ext uri="{9D8B030D-6E8A-4147-A177-3AD203B41FA5}">
                      <a16:colId xmlns:a16="http://schemas.microsoft.com/office/drawing/2014/main" val="3602129700"/>
                    </a:ext>
                  </a:extLst>
                </a:gridCol>
                <a:gridCol w="651741">
                  <a:extLst>
                    <a:ext uri="{9D8B030D-6E8A-4147-A177-3AD203B41FA5}">
                      <a16:colId xmlns:a16="http://schemas.microsoft.com/office/drawing/2014/main" val="1616394696"/>
                    </a:ext>
                  </a:extLst>
                </a:gridCol>
                <a:gridCol w="651741">
                  <a:extLst>
                    <a:ext uri="{9D8B030D-6E8A-4147-A177-3AD203B41FA5}">
                      <a16:colId xmlns:a16="http://schemas.microsoft.com/office/drawing/2014/main" val="2552138734"/>
                    </a:ext>
                  </a:extLst>
                </a:gridCol>
                <a:gridCol w="651741">
                  <a:extLst>
                    <a:ext uri="{9D8B030D-6E8A-4147-A177-3AD203B41FA5}">
                      <a16:colId xmlns:a16="http://schemas.microsoft.com/office/drawing/2014/main" val="84701042"/>
                    </a:ext>
                  </a:extLst>
                </a:gridCol>
                <a:gridCol w="651741">
                  <a:extLst>
                    <a:ext uri="{9D8B030D-6E8A-4147-A177-3AD203B41FA5}">
                      <a16:colId xmlns:a16="http://schemas.microsoft.com/office/drawing/2014/main" val="3490938243"/>
                    </a:ext>
                  </a:extLst>
                </a:gridCol>
                <a:gridCol w="651741">
                  <a:extLst>
                    <a:ext uri="{9D8B030D-6E8A-4147-A177-3AD203B41FA5}">
                      <a16:colId xmlns:a16="http://schemas.microsoft.com/office/drawing/2014/main" val="3823730284"/>
                    </a:ext>
                  </a:extLst>
                </a:gridCol>
                <a:gridCol w="651741">
                  <a:extLst>
                    <a:ext uri="{9D8B030D-6E8A-4147-A177-3AD203B41FA5}">
                      <a16:colId xmlns:a16="http://schemas.microsoft.com/office/drawing/2014/main" val="1281961075"/>
                    </a:ext>
                  </a:extLst>
                </a:gridCol>
              </a:tblGrid>
              <a:tr h="572894">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22733536"/>
                  </a:ext>
                </a:extLst>
              </a:tr>
              <a:tr h="572894">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449362325"/>
                  </a:ext>
                </a:extLst>
              </a:tr>
              <a:tr h="572894">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894102201"/>
                  </a:ext>
                </a:extLst>
              </a:tr>
              <a:tr h="572894">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505506264"/>
                  </a:ext>
                </a:extLst>
              </a:tr>
              <a:tr h="572894">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425154292"/>
                  </a:ext>
                </a:extLst>
              </a:tr>
              <a:tr h="572894">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522226767"/>
                  </a:ext>
                </a:extLst>
              </a:tr>
              <a:tr h="572894">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770358235"/>
                  </a:ext>
                </a:extLst>
              </a:tr>
              <a:tr h="572894">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155180630"/>
                  </a:ext>
                </a:extLst>
              </a:tr>
            </a:tbl>
          </a:graphicData>
        </a:graphic>
      </p:graphicFrame>
      <p:pic>
        <p:nvPicPr>
          <p:cNvPr id="33" name="Petals" descr="Flower without stem">
            <a:extLst>
              <a:ext uri="{FF2B5EF4-FFF2-40B4-BE49-F238E27FC236}">
                <a16:creationId xmlns:a16="http://schemas.microsoft.com/office/drawing/2014/main" id="{977BCF4E-EDC8-4D69-A88F-19B43B1C43B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67279" y="1251697"/>
            <a:ext cx="725178" cy="725178"/>
          </a:xfrm>
          <a:prstGeom prst="rect">
            <a:avLst/>
          </a:prstGeom>
        </p:spPr>
      </p:pic>
      <p:grpSp>
        <p:nvGrpSpPr>
          <p:cNvPr id="54" name="Height">
            <a:extLst>
              <a:ext uri="{FF2B5EF4-FFF2-40B4-BE49-F238E27FC236}">
                <a16:creationId xmlns:a16="http://schemas.microsoft.com/office/drawing/2014/main" id="{39A48A81-9D30-4346-B6C7-8B20F49FA500}"/>
              </a:ext>
            </a:extLst>
          </p:cNvPr>
          <p:cNvGrpSpPr/>
          <p:nvPr/>
        </p:nvGrpSpPr>
        <p:grpSpPr>
          <a:xfrm>
            <a:off x="2174598" y="1352138"/>
            <a:ext cx="586573" cy="586573"/>
            <a:chOff x="1473439" y="1520743"/>
            <a:chExt cx="586573" cy="586573"/>
          </a:xfrm>
        </p:grpSpPr>
        <p:pic>
          <p:nvPicPr>
            <p:cNvPr id="37" name="Graphic 36" descr="Ruler">
              <a:extLst>
                <a:ext uri="{FF2B5EF4-FFF2-40B4-BE49-F238E27FC236}">
                  <a16:creationId xmlns:a16="http://schemas.microsoft.com/office/drawing/2014/main" id="{E26ADBA3-32A1-4463-B731-0356699E391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18846732">
              <a:off x="1473439" y="1520743"/>
              <a:ext cx="586573" cy="586573"/>
            </a:xfrm>
            <a:prstGeom prst="rect">
              <a:avLst/>
            </a:prstGeom>
          </p:spPr>
        </p:pic>
        <p:cxnSp>
          <p:nvCxnSpPr>
            <p:cNvPr id="39" name="Straight Arrow Connector 38">
              <a:extLst>
                <a:ext uri="{FF2B5EF4-FFF2-40B4-BE49-F238E27FC236}">
                  <a16:creationId xmlns:a16="http://schemas.microsoft.com/office/drawing/2014/main" id="{FE7ABBA2-B472-4FB0-BCD6-EF9C8F54F558}"/>
                </a:ext>
              </a:extLst>
            </p:cNvPr>
            <p:cNvCxnSpPr>
              <a:cxnSpLocks/>
            </p:cNvCxnSpPr>
            <p:nvPr/>
          </p:nvCxnSpPr>
          <p:spPr>
            <a:xfrm flipV="1">
              <a:off x="2029692" y="1569845"/>
              <a:ext cx="0" cy="488367"/>
            </a:xfrm>
            <a:prstGeom prst="straightConnector1">
              <a:avLst/>
            </a:prstGeom>
            <a:ln w="28575">
              <a:solidFill>
                <a:schemeClr val="bg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0" name="clusters 1">
            <a:extLst>
              <a:ext uri="{FF2B5EF4-FFF2-40B4-BE49-F238E27FC236}">
                <a16:creationId xmlns:a16="http://schemas.microsoft.com/office/drawing/2014/main" id="{CCECC2F4-4BFD-4007-846F-5B94B90198F6}"/>
              </a:ext>
            </a:extLst>
          </p:cNvPr>
          <p:cNvGrpSpPr/>
          <p:nvPr/>
        </p:nvGrpSpPr>
        <p:grpSpPr>
          <a:xfrm>
            <a:off x="5460498" y="1405742"/>
            <a:ext cx="4722604" cy="3928258"/>
            <a:chOff x="5460498" y="1405742"/>
            <a:chExt cx="4722604" cy="3928258"/>
          </a:xfrm>
        </p:grpSpPr>
        <p:sp>
          <p:nvSpPr>
            <p:cNvPr id="51" name="k3">
              <a:extLst>
                <a:ext uri="{FF2B5EF4-FFF2-40B4-BE49-F238E27FC236}">
                  <a16:creationId xmlns:a16="http://schemas.microsoft.com/office/drawing/2014/main" id="{31417D02-E040-46A5-BD5E-18874E8DE7AD}"/>
                </a:ext>
              </a:extLst>
            </p:cNvPr>
            <p:cNvSpPr/>
            <p:nvPr/>
          </p:nvSpPr>
          <p:spPr bwMode="auto">
            <a:xfrm>
              <a:off x="6421582" y="3588327"/>
              <a:ext cx="2642021" cy="1745673"/>
            </a:xfrm>
            <a:custGeom>
              <a:avLst/>
              <a:gdLst>
                <a:gd name="connsiteX0" fmla="*/ 1004454 w 1170709"/>
                <a:gd name="connsiteY0" fmla="*/ 1614055 h 1614055"/>
                <a:gd name="connsiteX1" fmla="*/ 782782 w 1170709"/>
                <a:gd name="connsiteY1" fmla="*/ 1614055 h 1614055"/>
                <a:gd name="connsiteX2" fmla="*/ 103909 w 1170709"/>
                <a:gd name="connsiteY2" fmla="*/ 609600 h 1614055"/>
                <a:gd name="connsiteX3" fmla="*/ 0 w 1170709"/>
                <a:gd name="connsiteY3" fmla="*/ 214746 h 1614055"/>
                <a:gd name="connsiteX4" fmla="*/ 187036 w 1170709"/>
                <a:gd name="connsiteY4" fmla="*/ 6928 h 1614055"/>
                <a:gd name="connsiteX5" fmla="*/ 588818 w 1170709"/>
                <a:gd name="connsiteY5" fmla="*/ 0 h 1614055"/>
                <a:gd name="connsiteX6" fmla="*/ 678873 w 1170709"/>
                <a:gd name="connsiteY6" fmla="*/ 277091 h 1614055"/>
                <a:gd name="connsiteX7" fmla="*/ 1170709 w 1170709"/>
                <a:gd name="connsiteY7" fmla="*/ 1440873 h 1614055"/>
                <a:gd name="connsiteX0" fmla="*/ 1004454 w 2546583"/>
                <a:gd name="connsiteY0" fmla="*/ 1614055 h 1614055"/>
                <a:gd name="connsiteX1" fmla="*/ 782782 w 2546583"/>
                <a:gd name="connsiteY1" fmla="*/ 1614055 h 1614055"/>
                <a:gd name="connsiteX2" fmla="*/ 103909 w 2546583"/>
                <a:gd name="connsiteY2" fmla="*/ 609600 h 1614055"/>
                <a:gd name="connsiteX3" fmla="*/ 0 w 2546583"/>
                <a:gd name="connsiteY3" fmla="*/ 214746 h 1614055"/>
                <a:gd name="connsiteX4" fmla="*/ 187036 w 2546583"/>
                <a:gd name="connsiteY4" fmla="*/ 6928 h 1614055"/>
                <a:gd name="connsiteX5" fmla="*/ 588818 w 2546583"/>
                <a:gd name="connsiteY5" fmla="*/ 0 h 1614055"/>
                <a:gd name="connsiteX6" fmla="*/ 2535382 w 2546583"/>
                <a:gd name="connsiteY6" fmla="*/ 180109 h 1614055"/>
                <a:gd name="connsiteX7" fmla="*/ 1170709 w 2546583"/>
                <a:gd name="connsiteY7" fmla="*/ 1440873 h 1614055"/>
                <a:gd name="connsiteX0" fmla="*/ 1004454 w 2582708"/>
                <a:gd name="connsiteY0" fmla="*/ 1614055 h 1634837"/>
                <a:gd name="connsiteX1" fmla="*/ 782782 w 2582708"/>
                <a:gd name="connsiteY1" fmla="*/ 1614055 h 1634837"/>
                <a:gd name="connsiteX2" fmla="*/ 103909 w 2582708"/>
                <a:gd name="connsiteY2" fmla="*/ 609600 h 1634837"/>
                <a:gd name="connsiteX3" fmla="*/ 0 w 2582708"/>
                <a:gd name="connsiteY3" fmla="*/ 214746 h 1634837"/>
                <a:gd name="connsiteX4" fmla="*/ 187036 w 2582708"/>
                <a:gd name="connsiteY4" fmla="*/ 6928 h 1634837"/>
                <a:gd name="connsiteX5" fmla="*/ 588818 w 2582708"/>
                <a:gd name="connsiteY5" fmla="*/ 0 h 1634837"/>
                <a:gd name="connsiteX6" fmla="*/ 2535382 w 2582708"/>
                <a:gd name="connsiteY6" fmla="*/ 180109 h 1634837"/>
                <a:gd name="connsiteX7" fmla="*/ 2535381 w 2582708"/>
                <a:gd name="connsiteY7" fmla="*/ 1634837 h 1634837"/>
                <a:gd name="connsiteX0" fmla="*/ 1004454 w 2574799"/>
                <a:gd name="connsiteY0" fmla="*/ 1614055 h 1620982"/>
                <a:gd name="connsiteX1" fmla="*/ 782782 w 2574799"/>
                <a:gd name="connsiteY1" fmla="*/ 1614055 h 1620982"/>
                <a:gd name="connsiteX2" fmla="*/ 103909 w 2574799"/>
                <a:gd name="connsiteY2" fmla="*/ 609600 h 1620982"/>
                <a:gd name="connsiteX3" fmla="*/ 0 w 2574799"/>
                <a:gd name="connsiteY3" fmla="*/ 214746 h 1620982"/>
                <a:gd name="connsiteX4" fmla="*/ 187036 w 2574799"/>
                <a:gd name="connsiteY4" fmla="*/ 6928 h 1620982"/>
                <a:gd name="connsiteX5" fmla="*/ 588818 w 2574799"/>
                <a:gd name="connsiteY5" fmla="*/ 0 h 1620982"/>
                <a:gd name="connsiteX6" fmla="*/ 2535382 w 2574799"/>
                <a:gd name="connsiteY6" fmla="*/ 180109 h 1620982"/>
                <a:gd name="connsiteX7" fmla="*/ 2452254 w 2574799"/>
                <a:gd name="connsiteY7" fmla="*/ 1620982 h 1620982"/>
                <a:gd name="connsiteX0" fmla="*/ 1004454 w 2642021"/>
                <a:gd name="connsiteY0" fmla="*/ 1614055 h 1620982"/>
                <a:gd name="connsiteX1" fmla="*/ 782782 w 2642021"/>
                <a:gd name="connsiteY1" fmla="*/ 1614055 h 1620982"/>
                <a:gd name="connsiteX2" fmla="*/ 103909 w 2642021"/>
                <a:gd name="connsiteY2" fmla="*/ 609600 h 1620982"/>
                <a:gd name="connsiteX3" fmla="*/ 0 w 2642021"/>
                <a:gd name="connsiteY3" fmla="*/ 214746 h 1620982"/>
                <a:gd name="connsiteX4" fmla="*/ 187036 w 2642021"/>
                <a:gd name="connsiteY4" fmla="*/ 6928 h 1620982"/>
                <a:gd name="connsiteX5" fmla="*/ 588818 w 2642021"/>
                <a:gd name="connsiteY5" fmla="*/ 0 h 1620982"/>
                <a:gd name="connsiteX6" fmla="*/ 2535382 w 2642021"/>
                <a:gd name="connsiteY6" fmla="*/ 180109 h 1620982"/>
                <a:gd name="connsiteX7" fmla="*/ 2452254 w 2642021"/>
                <a:gd name="connsiteY7" fmla="*/ 1620982 h 1620982"/>
                <a:gd name="connsiteX0" fmla="*/ 935182 w 2642021"/>
                <a:gd name="connsiteY0" fmla="*/ 1413164 h 1620982"/>
                <a:gd name="connsiteX1" fmla="*/ 782782 w 2642021"/>
                <a:gd name="connsiteY1" fmla="*/ 1614055 h 1620982"/>
                <a:gd name="connsiteX2" fmla="*/ 103909 w 2642021"/>
                <a:gd name="connsiteY2" fmla="*/ 609600 h 1620982"/>
                <a:gd name="connsiteX3" fmla="*/ 0 w 2642021"/>
                <a:gd name="connsiteY3" fmla="*/ 214746 h 1620982"/>
                <a:gd name="connsiteX4" fmla="*/ 187036 w 2642021"/>
                <a:gd name="connsiteY4" fmla="*/ 6928 h 1620982"/>
                <a:gd name="connsiteX5" fmla="*/ 588818 w 2642021"/>
                <a:gd name="connsiteY5" fmla="*/ 0 h 1620982"/>
                <a:gd name="connsiteX6" fmla="*/ 2535382 w 2642021"/>
                <a:gd name="connsiteY6" fmla="*/ 180109 h 1620982"/>
                <a:gd name="connsiteX7" fmla="*/ 2452254 w 2642021"/>
                <a:gd name="connsiteY7" fmla="*/ 1620982 h 1620982"/>
                <a:gd name="connsiteX0" fmla="*/ 1066800 w 2642021"/>
                <a:gd name="connsiteY0" fmla="*/ 1745673 h 1745673"/>
                <a:gd name="connsiteX1" fmla="*/ 782782 w 2642021"/>
                <a:gd name="connsiteY1" fmla="*/ 1614055 h 1745673"/>
                <a:gd name="connsiteX2" fmla="*/ 103909 w 2642021"/>
                <a:gd name="connsiteY2" fmla="*/ 609600 h 1745673"/>
                <a:gd name="connsiteX3" fmla="*/ 0 w 2642021"/>
                <a:gd name="connsiteY3" fmla="*/ 214746 h 1745673"/>
                <a:gd name="connsiteX4" fmla="*/ 187036 w 2642021"/>
                <a:gd name="connsiteY4" fmla="*/ 6928 h 1745673"/>
                <a:gd name="connsiteX5" fmla="*/ 588818 w 2642021"/>
                <a:gd name="connsiteY5" fmla="*/ 0 h 1745673"/>
                <a:gd name="connsiteX6" fmla="*/ 2535382 w 2642021"/>
                <a:gd name="connsiteY6" fmla="*/ 180109 h 1745673"/>
                <a:gd name="connsiteX7" fmla="*/ 2452254 w 2642021"/>
                <a:gd name="connsiteY7" fmla="*/ 1620982 h 174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2021" h="1745673">
                  <a:moveTo>
                    <a:pt x="1066800" y="1745673"/>
                  </a:moveTo>
                  <a:lnTo>
                    <a:pt x="782782" y="1614055"/>
                  </a:lnTo>
                  <a:lnTo>
                    <a:pt x="103909" y="609600"/>
                  </a:lnTo>
                  <a:lnTo>
                    <a:pt x="0" y="214746"/>
                  </a:lnTo>
                  <a:lnTo>
                    <a:pt x="187036" y="6928"/>
                  </a:lnTo>
                  <a:lnTo>
                    <a:pt x="588818" y="0"/>
                  </a:lnTo>
                  <a:lnTo>
                    <a:pt x="2535382" y="180109"/>
                  </a:lnTo>
                  <a:cubicBezTo>
                    <a:pt x="2699327" y="568036"/>
                    <a:pt x="2676236" y="1385455"/>
                    <a:pt x="2452254" y="1620982"/>
                  </a:cubicBezTo>
                </a:path>
              </a:pathLst>
            </a:custGeom>
            <a:solidFill>
              <a:srgbClr val="FFC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2" name="k2">
              <a:extLst>
                <a:ext uri="{FF2B5EF4-FFF2-40B4-BE49-F238E27FC236}">
                  <a16:creationId xmlns:a16="http://schemas.microsoft.com/office/drawing/2014/main" id="{E876BDDF-C0DE-4845-A73A-6565AE6332DC}"/>
                </a:ext>
              </a:extLst>
            </p:cNvPr>
            <p:cNvSpPr/>
            <p:nvPr/>
          </p:nvSpPr>
          <p:spPr bwMode="auto">
            <a:xfrm>
              <a:off x="5460498" y="1405742"/>
              <a:ext cx="2276880" cy="3315985"/>
            </a:xfrm>
            <a:custGeom>
              <a:avLst/>
              <a:gdLst>
                <a:gd name="connsiteX0" fmla="*/ 0 w 2944090"/>
                <a:gd name="connsiteY0" fmla="*/ 1489364 h 3186545"/>
                <a:gd name="connsiteX1" fmla="*/ 13854 w 2944090"/>
                <a:gd name="connsiteY1" fmla="*/ 1911927 h 3186545"/>
                <a:gd name="connsiteX2" fmla="*/ 387927 w 2944090"/>
                <a:gd name="connsiteY2" fmla="*/ 3186545 h 3186545"/>
                <a:gd name="connsiteX3" fmla="*/ 949036 w 2944090"/>
                <a:gd name="connsiteY3" fmla="*/ 3041073 h 3186545"/>
                <a:gd name="connsiteX4" fmla="*/ 949036 w 2944090"/>
                <a:gd name="connsiteY4" fmla="*/ 2687782 h 3186545"/>
                <a:gd name="connsiteX5" fmla="*/ 810490 w 2944090"/>
                <a:gd name="connsiteY5" fmla="*/ 2272145 h 3186545"/>
                <a:gd name="connsiteX6" fmla="*/ 1136072 w 2944090"/>
                <a:gd name="connsiteY6" fmla="*/ 1593273 h 3186545"/>
                <a:gd name="connsiteX7" fmla="*/ 2944090 w 2944090"/>
                <a:gd name="connsiteY7" fmla="*/ 304800 h 3186545"/>
                <a:gd name="connsiteX8" fmla="*/ 2937163 w 2944090"/>
                <a:gd name="connsiteY8" fmla="*/ 0 h 3186545"/>
                <a:gd name="connsiteX9" fmla="*/ 1620981 w 2944090"/>
                <a:gd name="connsiteY9" fmla="*/ 13855 h 3186545"/>
                <a:gd name="connsiteX10" fmla="*/ 96981 w 2944090"/>
                <a:gd name="connsiteY10" fmla="*/ 1350818 h 3186545"/>
                <a:gd name="connsiteX0" fmla="*/ 0 w 2944090"/>
                <a:gd name="connsiteY0" fmla="*/ 1475509 h 3172690"/>
                <a:gd name="connsiteX1" fmla="*/ 13854 w 2944090"/>
                <a:gd name="connsiteY1" fmla="*/ 1898072 h 3172690"/>
                <a:gd name="connsiteX2" fmla="*/ 387927 w 2944090"/>
                <a:gd name="connsiteY2" fmla="*/ 3172690 h 3172690"/>
                <a:gd name="connsiteX3" fmla="*/ 949036 w 2944090"/>
                <a:gd name="connsiteY3" fmla="*/ 3027218 h 3172690"/>
                <a:gd name="connsiteX4" fmla="*/ 949036 w 2944090"/>
                <a:gd name="connsiteY4" fmla="*/ 2673927 h 3172690"/>
                <a:gd name="connsiteX5" fmla="*/ 810490 w 2944090"/>
                <a:gd name="connsiteY5" fmla="*/ 2258290 h 3172690"/>
                <a:gd name="connsiteX6" fmla="*/ 1136072 w 2944090"/>
                <a:gd name="connsiteY6" fmla="*/ 1579418 h 3172690"/>
                <a:gd name="connsiteX7" fmla="*/ 2944090 w 2944090"/>
                <a:gd name="connsiteY7" fmla="*/ 290945 h 3172690"/>
                <a:gd name="connsiteX8" fmla="*/ 2299854 w 2944090"/>
                <a:gd name="connsiteY8" fmla="*/ 117763 h 3172690"/>
                <a:gd name="connsiteX9" fmla="*/ 1620981 w 2944090"/>
                <a:gd name="connsiteY9" fmla="*/ 0 h 3172690"/>
                <a:gd name="connsiteX10" fmla="*/ 96981 w 2944090"/>
                <a:gd name="connsiteY10" fmla="*/ 1336963 h 3172690"/>
                <a:gd name="connsiteX0" fmla="*/ 0 w 2299854"/>
                <a:gd name="connsiteY0" fmla="*/ 1475509 h 3172690"/>
                <a:gd name="connsiteX1" fmla="*/ 13854 w 2299854"/>
                <a:gd name="connsiteY1" fmla="*/ 1898072 h 3172690"/>
                <a:gd name="connsiteX2" fmla="*/ 387927 w 2299854"/>
                <a:gd name="connsiteY2" fmla="*/ 3172690 h 3172690"/>
                <a:gd name="connsiteX3" fmla="*/ 949036 w 2299854"/>
                <a:gd name="connsiteY3" fmla="*/ 3027218 h 3172690"/>
                <a:gd name="connsiteX4" fmla="*/ 949036 w 2299854"/>
                <a:gd name="connsiteY4" fmla="*/ 2673927 h 3172690"/>
                <a:gd name="connsiteX5" fmla="*/ 810490 w 2299854"/>
                <a:gd name="connsiteY5" fmla="*/ 2258290 h 3172690"/>
                <a:gd name="connsiteX6" fmla="*/ 1136072 w 2299854"/>
                <a:gd name="connsiteY6" fmla="*/ 1579418 h 3172690"/>
                <a:gd name="connsiteX7" fmla="*/ 2195945 w 2299854"/>
                <a:gd name="connsiteY7" fmla="*/ 692727 h 3172690"/>
                <a:gd name="connsiteX8" fmla="*/ 2299854 w 2299854"/>
                <a:gd name="connsiteY8" fmla="*/ 117763 h 3172690"/>
                <a:gd name="connsiteX9" fmla="*/ 1620981 w 2299854"/>
                <a:gd name="connsiteY9" fmla="*/ 0 h 3172690"/>
                <a:gd name="connsiteX10" fmla="*/ 96981 w 2299854"/>
                <a:gd name="connsiteY10" fmla="*/ 1336963 h 3172690"/>
                <a:gd name="connsiteX0" fmla="*/ 0 w 2299854"/>
                <a:gd name="connsiteY0" fmla="*/ 1475509 h 3172690"/>
                <a:gd name="connsiteX1" fmla="*/ 13854 w 2299854"/>
                <a:gd name="connsiteY1" fmla="*/ 1898072 h 3172690"/>
                <a:gd name="connsiteX2" fmla="*/ 387927 w 2299854"/>
                <a:gd name="connsiteY2" fmla="*/ 3172690 h 3172690"/>
                <a:gd name="connsiteX3" fmla="*/ 949036 w 2299854"/>
                <a:gd name="connsiteY3" fmla="*/ 3027218 h 3172690"/>
                <a:gd name="connsiteX4" fmla="*/ 949036 w 2299854"/>
                <a:gd name="connsiteY4" fmla="*/ 2673927 h 3172690"/>
                <a:gd name="connsiteX5" fmla="*/ 810490 w 2299854"/>
                <a:gd name="connsiteY5" fmla="*/ 2258290 h 3172690"/>
                <a:gd name="connsiteX6" fmla="*/ 1136072 w 2299854"/>
                <a:gd name="connsiteY6" fmla="*/ 1579418 h 3172690"/>
                <a:gd name="connsiteX7" fmla="*/ 1995055 w 2299854"/>
                <a:gd name="connsiteY7" fmla="*/ 699655 h 3172690"/>
                <a:gd name="connsiteX8" fmla="*/ 2299854 w 2299854"/>
                <a:gd name="connsiteY8" fmla="*/ 117763 h 3172690"/>
                <a:gd name="connsiteX9" fmla="*/ 1620981 w 2299854"/>
                <a:gd name="connsiteY9" fmla="*/ 0 h 3172690"/>
                <a:gd name="connsiteX10" fmla="*/ 96981 w 2299854"/>
                <a:gd name="connsiteY10" fmla="*/ 1336963 h 3172690"/>
                <a:gd name="connsiteX0" fmla="*/ 0 w 2292927"/>
                <a:gd name="connsiteY0" fmla="*/ 1551709 h 3248890"/>
                <a:gd name="connsiteX1" fmla="*/ 13854 w 2292927"/>
                <a:gd name="connsiteY1" fmla="*/ 1974272 h 3248890"/>
                <a:gd name="connsiteX2" fmla="*/ 387927 w 2292927"/>
                <a:gd name="connsiteY2" fmla="*/ 3248890 h 3248890"/>
                <a:gd name="connsiteX3" fmla="*/ 949036 w 2292927"/>
                <a:gd name="connsiteY3" fmla="*/ 3103418 h 3248890"/>
                <a:gd name="connsiteX4" fmla="*/ 949036 w 2292927"/>
                <a:gd name="connsiteY4" fmla="*/ 2750127 h 3248890"/>
                <a:gd name="connsiteX5" fmla="*/ 810490 w 2292927"/>
                <a:gd name="connsiteY5" fmla="*/ 2334490 h 3248890"/>
                <a:gd name="connsiteX6" fmla="*/ 1136072 w 2292927"/>
                <a:gd name="connsiteY6" fmla="*/ 1655618 h 3248890"/>
                <a:gd name="connsiteX7" fmla="*/ 1995055 w 2292927"/>
                <a:gd name="connsiteY7" fmla="*/ 775855 h 3248890"/>
                <a:gd name="connsiteX8" fmla="*/ 2292927 w 2292927"/>
                <a:gd name="connsiteY8" fmla="*/ 0 h 3248890"/>
                <a:gd name="connsiteX9" fmla="*/ 1620981 w 2292927"/>
                <a:gd name="connsiteY9" fmla="*/ 76200 h 3248890"/>
                <a:gd name="connsiteX10" fmla="*/ 96981 w 2292927"/>
                <a:gd name="connsiteY10" fmla="*/ 1413163 h 3248890"/>
                <a:gd name="connsiteX0" fmla="*/ 0 w 2292927"/>
                <a:gd name="connsiteY0" fmla="*/ 1551709 h 3248890"/>
                <a:gd name="connsiteX1" fmla="*/ 13854 w 2292927"/>
                <a:gd name="connsiteY1" fmla="*/ 1974272 h 3248890"/>
                <a:gd name="connsiteX2" fmla="*/ 387927 w 2292927"/>
                <a:gd name="connsiteY2" fmla="*/ 3248890 h 3248890"/>
                <a:gd name="connsiteX3" fmla="*/ 949036 w 2292927"/>
                <a:gd name="connsiteY3" fmla="*/ 3103418 h 3248890"/>
                <a:gd name="connsiteX4" fmla="*/ 949036 w 2292927"/>
                <a:gd name="connsiteY4" fmla="*/ 2750127 h 3248890"/>
                <a:gd name="connsiteX5" fmla="*/ 810490 w 2292927"/>
                <a:gd name="connsiteY5" fmla="*/ 2334490 h 3248890"/>
                <a:gd name="connsiteX6" fmla="*/ 1136072 w 2292927"/>
                <a:gd name="connsiteY6" fmla="*/ 1655618 h 3248890"/>
                <a:gd name="connsiteX7" fmla="*/ 1995055 w 2292927"/>
                <a:gd name="connsiteY7" fmla="*/ 775855 h 3248890"/>
                <a:gd name="connsiteX8" fmla="*/ 2292927 w 2292927"/>
                <a:gd name="connsiteY8" fmla="*/ 0 h 3248890"/>
                <a:gd name="connsiteX9" fmla="*/ 1620981 w 2292927"/>
                <a:gd name="connsiteY9" fmla="*/ 76200 h 3248890"/>
                <a:gd name="connsiteX10" fmla="*/ 96981 w 2292927"/>
                <a:gd name="connsiteY10" fmla="*/ 1413163 h 3248890"/>
                <a:gd name="connsiteX0" fmla="*/ 0 w 2161309"/>
                <a:gd name="connsiteY0" fmla="*/ 1530928 h 3228109"/>
                <a:gd name="connsiteX1" fmla="*/ 13854 w 2161309"/>
                <a:gd name="connsiteY1" fmla="*/ 1953491 h 3228109"/>
                <a:gd name="connsiteX2" fmla="*/ 387927 w 2161309"/>
                <a:gd name="connsiteY2" fmla="*/ 3228109 h 3228109"/>
                <a:gd name="connsiteX3" fmla="*/ 949036 w 2161309"/>
                <a:gd name="connsiteY3" fmla="*/ 3082637 h 3228109"/>
                <a:gd name="connsiteX4" fmla="*/ 949036 w 2161309"/>
                <a:gd name="connsiteY4" fmla="*/ 2729346 h 3228109"/>
                <a:gd name="connsiteX5" fmla="*/ 810490 w 2161309"/>
                <a:gd name="connsiteY5" fmla="*/ 2313709 h 3228109"/>
                <a:gd name="connsiteX6" fmla="*/ 1136072 w 2161309"/>
                <a:gd name="connsiteY6" fmla="*/ 1634837 h 3228109"/>
                <a:gd name="connsiteX7" fmla="*/ 1995055 w 2161309"/>
                <a:gd name="connsiteY7" fmla="*/ 755074 h 3228109"/>
                <a:gd name="connsiteX8" fmla="*/ 2161309 w 2161309"/>
                <a:gd name="connsiteY8" fmla="*/ 0 h 3228109"/>
                <a:gd name="connsiteX9" fmla="*/ 1620981 w 2161309"/>
                <a:gd name="connsiteY9" fmla="*/ 55419 h 3228109"/>
                <a:gd name="connsiteX10" fmla="*/ 96981 w 2161309"/>
                <a:gd name="connsiteY10" fmla="*/ 1392382 h 3228109"/>
                <a:gd name="connsiteX0" fmla="*/ 0 w 2161309"/>
                <a:gd name="connsiteY0" fmla="*/ 1530928 h 3228109"/>
                <a:gd name="connsiteX1" fmla="*/ 13854 w 2161309"/>
                <a:gd name="connsiteY1" fmla="*/ 1953491 h 3228109"/>
                <a:gd name="connsiteX2" fmla="*/ 387927 w 2161309"/>
                <a:gd name="connsiteY2" fmla="*/ 3228109 h 3228109"/>
                <a:gd name="connsiteX3" fmla="*/ 949036 w 2161309"/>
                <a:gd name="connsiteY3" fmla="*/ 3082637 h 3228109"/>
                <a:gd name="connsiteX4" fmla="*/ 949036 w 2161309"/>
                <a:gd name="connsiteY4" fmla="*/ 2729346 h 3228109"/>
                <a:gd name="connsiteX5" fmla="*/ 810490 w 2161309"/>
                <a:gd name="connsiteY5" fmla="*/ 2313709 h 3228109"/>
                <a:gd name="connsiteX6" fmla="*/ 1136072 w 2161309"/>
                <a:gd name="connsiteY6" fmla="*/ 1634837 h 3228109"/>
                <a:gd name="connsiteX7" fmla="*/ 1995055 w 2161309"/>
                <a:gd name="connsiteY7" fmla="*/ 755074 h 3228109"/>
                <a:gd name="connsiteX8" fmla="*/ 2161309 w 2161309"/>
                <a:gd name="connsiteY8" fmla="*/ 0 h 3228109"/>
                <a:gd name="connsiteX9" fmla="*/ 1620981 w 2161309"/>
                <a:gd name="connsiteY9" fmla="*/ 55419 h 3228109"/>
                <a:gd name="connsiteX10" fmla="*/ 96981 w 2161309"/>
                <a:gd name="connsiteY10" fmla="*/ 1392382 h 3228109"/>
                <a:gd name="connsiteX0" fmla="*/ 0 w 2237123"/>
                <a:gd name="connsiteY0" fmla="*/ 1531424 h 3228605"/>
                <a:gd name="connsiteX1" fmla="*/ 13854 w 2237123"/>
                <a:gd name="connsiteY1" fmla="*/ 1953987 h 3228605"/>
                <a:gd name="connsiteX2" fmla="*/ 387927 w 2237123"/>
                <a:gd name="connsiteY2" fmla="*/ 3228605 h 3228605"/>
                <a:gd name="connsiteX3" fmla="*/ 949036 w 2237123"/>
                <a:gd name="connsiteY3" fmla="*/ 3083133 h 3228605"/>
                <a:gd name="connsiteX4" fmla="*/ 949036 w 2237123"/>
                <a:gd name="connsiteY4" fmla="*/ 2729842 h 3228605"/>
                <a:gd name="connsiteX5" fmla="*/ 810490 w 2237123"/>
                <a:gd name="connsiteY5" fmla="*/ 2314205 h 3228605"/>
                <a:gd name="connsiteX6" fmla="*/ 1136072 w 2237123"/>
                <a:gd name="connsiteY6" fmla="*/ 1635333 h 3228605"/>
                <a:gd name="connsiteX7" fmla="*/ 1995055 w 2237123"/>
                <a:gd name="connsiteY7" fmla="*/ 755570 h 3228605"/>
                <a:gd name="connsiteX8" fmla="*/ 2161309 w 2237123"/>
                <a:gd name="connsiteY8" fmla="*/ 496 h 3228605"/>
                <a:gd name="connsiteX9" fmla="*/ 1620981 w 2237123"/>
                <a:gd name="connsiteY9" fmla="*/ 55915 h 3228605"/>
                <a:gd name="connsiteX10" fmla="*/ 96981 w 2237123"/>
                <a:gd name="connsiteY10" fmla="*/ 1392878 h 3228605"/>
                <a:gd name="connsiteX0" fmla="*/ 0 w 2237123"/>
                <a:gd name="connsiteY0" fmla="*/ 1531424 h 3228605"/>
                <a:gd name="connsiteX1" fmla="*/ 13854 w 2237123"/>
                <a:gd name="connsiteY1" fmla="*/ 1953987 h 3228605"/>
                <a:gd name="connsiteX2" fmla="*/ 387927 w 2237123"/>
                <a:gd name="connsiteY2" fmla="*/ 3228605 h 3228605"/>
                <a:gd name="connsiteX3" fmla="*/ 949036 w 2237123"/>
                <a:gd name="connsiteY3" fmla="*/ 3083133 h 3228605"/>
                <a:gd name="connsiteX4" fmla="*/ 949036 w 2237123"/>
                <a:gd name="connsiteY4" fmla="*/ 2729842 h 3228605"/>
                <a:gd name="connsiteX5" fmla="*/ 810490 w 2237123"/>
                <a:gd name="connsiteY5" fmla="*/ 2314205 h 3228605"/>
                <a:gd name="connsiteX6" fmla="*/ 1136072 w 2237123"/>
                <a:gd name="connsiteY6" fmla="*/ 1635333 h 3228605"/>
                <a:gd name="connsiteX7" fmla="*/ 1995055 w 2237123"/>
                <a:gd name="connsiteY7" fmla="*/ 755570 h 3228605"/>
                <a:gd name="connsiteX8" fmla="*/ 2161309 w 2237123"/>
                <a:gd name="connsiteY8" fmla="*/ 496 h 3228605"/>
                <a:gd name="connsiteX9" fmla="*/ 1620981 w 2237123"/>
                <a:gd name="connsiteY9" fmla="*/ 55915 h 3228605"/>
                <a:gd name="connsiteX10" fmla="*/ 96981 w 2237123"/>
                <a:gd name="connsiteY10" fmla="*/ 1392878 h 3228605"/>
                <a:gd name="connsiteX0" fmla="*/ 0 w 2237123"/>
                <a:gd name="connsiteY0" fmla="*/ 1531424 h 3228605"/>
                <a:gd name="connsiteX1" fmla="*/ 13854 w 2237123"/>
                <a:gd name="connsiteY1" fmla="*/ 1953987 h 3228605"/>
                <a:gd name="connsiteX2" fmla="*/ 387927 w 2237123"/>
                <a:gd name="connsiteY2" fmla="*/ 3228605 h 3228605"/>
                <a:gd name="connsiteX3" fmla="*/ 949036 w 2237123"/>
                <a:gd name="connsiteY3" fmla="*/ 3083133 h 3228605"/>
                <a:gd name="connsiteX4" fmla="*/ 949036 w 2237123"/>
                <a:gd name="connsiteY4" fmla="*/ 2729842 h 3228605"/>
                <a:gd name="connsiteX5" fmla="*/ 810490 w 2237123"/>
                <a:gd name="connsiteY5" fmla="*/ 2314205 h 3228605"/>
                <a:gd name="connsiteX6" fmla="*/ 1136072 w 2237123"/>
                <a:gd name="connsiteY6" fmla="*/ 1635333 h 3228605"/>
                <a:gd name="connsiteX7" fmla="*/ 1995055 w 2237123"/>
                <a:gd name="connsiteY7" fmla="*/ 755570 h 3228605"/>
                <a:gd name="connsiteX8" fmla="*/ 2161309 w 2237123"/>
                <a:gd name="connsiteY8" fmla="*/ 496 h 3228605"/>
                <a:gd name="connsiteX9" fmla="*/ 1620981 w 2237123"/>
                <a:gd name="connsiteY9" fmla="*/ 55915 h 3228605"/>
                <a:gd name="connsiteX10" fmla="*/ 96981 w 2237123"/>
                <a:gd name="connsiteY10" fmla="*/ 1392878 h 3228605"/>
                <a:gd name="connsiteX0" fmla="*/ 0 w 2237123"/>
                <a:gd name="connsiteY0" fmla="*/ 1531424 h 3297076"/>
                <a:gd name="connsiteX1" fmla="*/ 13854 w 2237123"/>
                <a:gd name="connsiteY1" fmla="*/ 1953987 h 3297076"/>
                <a:gd name="connsiteX2" fmla="*/ 387927 w 2237123"/>
                <a:gd name="connsiteY2" fmla="*/ 3228605 h 3297076"/>
                <a:gd name="connsiteX3" fmla="*/ 949036 w 2237123"/>
                <a:gd name="connsiteY3" fmla="*/ 3083133 h 3297076"/>
                <a:gd name="connsiteX4" fmla="*/ 949036 w 2237123"/>
                <a:gd name="connsiteY4" fmla="*/ 2729842 h 3297076"/>
                <a:gd name="connsiteX5" fmla="*/ 810490 w 2237123"/>
                <a:gd name="connsiteY5" fmla="*/ 2314205 h 3297076"/>
                <a:gd name="connsiteX6" fmla="*/ 1136072 w 2237123"/>
                <a:gd name="connsiteY6" fmla="*/ 1635333 h 3297076"/>
                <a:gd name="connsiteX7" fmla="*/ 1995055 w 2237123"/>
                <a:gd name="connsiteY7" fmla="*/ 755570 h 3297076"/>
                <a:gd name="connsiteX8" fmla="*/ 2161309 w 2237123"/>
                <a:gd name="connsiteY8" fmla="*/ 496 h 3297076"/>
                <a:gd name="connsiteX9" fmla="*/ 1620981 w 2237123"/>
                <a:gd name="connsiteY9" fmla="*/ 55915 h 3297076"/>
                <a:gd name="connsiteX10" fmla="*/ 96981 w 2237123"/>
                <a:gd name="connsiteY10" fmla="*/ 1392878 h 3297076"/>
                <a:gd name="connsiteX0" fmla="*/ 0 w 2237123"/>
                <a:gd name="connsiteY0" fmla="*/ 1531424 h 3297076"/>
                <a:gd name="connsiteX1" fmla="*/ 13854 w 2237123"/>
                <a:gd name="connsiteY1" fmla="*/ 1953987 h 3297076"/>
                <a:gd name="connsiteX2" fmla="*/ 387927 w 2237123"/>
                <a:gd name="connsiteY2" fmla="*/ 3228605 h 3297076"/>
                <a:gd name="connsiteX3" fmla="*/ 949036 w 2237123"/>
                <a:gd name="connsiteY3" fmla="*/ 3083133 h 3297076"/>
                <a:gd name="connsiteX4" fmla="*/ 949036 w 2237123"/>
                <a:gd name="connsiteY4" fmla="*/ 2729842 h 3297076"/>
                <a:gd name="connsiteX5" fmla="*/ 810490 w 2237123"/>
                <a:gd name="connsiteY5" fmla="*/ 2314205 h 3297076"/>
                <a:gd name="connsiteX6" fmla="*/ 1136072 w 2237123"/>
                <a:gd name="connsiteY6" fmla="*/ 1635333 h 3297076"/>
                <a:gd name="connsiteX7" fmla="*/ 1995055 w 2237123"/>
                <a:gd name="connsiteY7" fmla="*/ 755570 h 3297076"/>
                <a:gd name="connsiteX8" fmla="*/ 2161309 w 2237123"/>
                <a:gd name="connsiteY8" fmla="*/ 496 h 3297076"/>
                <a:gd name="connsiteX9" fmla="*/ 1620981 w 2237123"/>
                <a:gd name="connsiteY9" fmla="*/ 55915 h 3297076"/>
                <a:gd name="connsiteX10" fmla="*/ 96981 w 2237123"/>
                <a:gd name="connsiteY10" fmla="*/ 1392878 h 3297076"/>
                <a:gd name="connsiteX0" fmla="*/ 0 w 2237123"/>
                <a:gd name="connsiteY0" fmla="*/ 1531424 h 3297076"/>
                <a:gd name="connsiteX1" fmla="*/ 13854 w 2237123"/>
                <a:gd name="connsiteY1" fmla="*/ 1953987 h 3297076"/>
                <a:gd name="connsiteX2" fmla="*/ 387927 w 2237123"/>
                <a:gd name="connsiteY2" fmla="*/ 3228605 h 3297076"/>
                <a:gd name="connsiteX3" fmla="*/ 949036 w 2237123"/>
                <a:gd name="connsiteY3" fmla="*/ 3083133 h 3297076"/>
                <a:gd name="connsiteX4" fmla="*/ 949036 w 2237123"/>
                <a:gd name="connsiteY4" fmla="*/ 2729842 h 3297076"/>
                <a:gd name="connsiteX5" fmla="*/ 810490 w 2237123"/>
                <a:gd name="connsiteY5" fmla="*/ 2314205 h 3297076"/>
                <a:gd name="connsiteX6" fmla="*/ 1136072 w 2237123"/>
                <a:gd name="connsiteY6" fmla="*/ 1635333 h 3297076"/>
                <a:gd name="connsiteX7" fmla="*/ 1995055 w 2237123"/>
                <a:gd name="connsiteY7" fmla="*/ 755570 h 3297076"/>
                <a:gd name="connsiteX8" fmla="*/ 2161309 w 2237123"/>
                <a:gd name="connsiteY8" fmla="*/ 496 h 3297076"/>
                <a:gd name="connsiteX9" fmla="*/ 1620981 w 2237123"/>
                <a:gd name="connsiteY9" fmla="*/ 55915 h 3297076"/>
                <a:gd name="connsiteX0" fmla="*/ 0 w 2237123"/>
                <a:gd name="connsiteY0" fmla="*/ 1531424 h 3297076"/>
                <a:gd name="connsiteX1" fmla="*/ 13854 w 2237123"/>
                <a:gd name="connsiteY1" fmla="*/ 1953987 h 3297076"/>
                <a:gd name="connsiteX2" fmla="*/ 387927 w 2237123"/>
                <a:gd name="connsiteY2" fmla="*/ 3228605 h 3297076"/>
                <a:gd name="connsiteX3" fmla="*/ 949036 w 2237123"/>
                <a:gd name="connsiteY3" fmla="*/ 3083133 h 3297076"/>
                <a:gd name="connsiteX4" fmla="*/ 949036 w 2237123"/>
                <a:gd name="connsiteY4" fmla="*/ 2729842 h 3297076"/>
                <a:gd name="connsiteX5" fmla="*/ 810490 w 2237123"/>
                <a:gd name="connsiteY5" fmla="*/ 2314205 h 3297076"/>
                <a:gd name="connsiteX6" fmla="*/ 1136072 w 2237123"/>
                <a:gd name="connsiteY6" fmla="*/ 1635333 h 3297076"/>
                <a:gd name="connsiteX7" fmla="*/ 1995055 w 2237123"/>
                <a:gd name="connsiteY7" fmla="*/ 755570 h 3297076"/>
                <a:gd name="connsiteX8" fmla="*/ 2161309 w 2237123"/>
                <a:gd name="connsiteY8" fmla="*/ 496 h 3297076"/>
                <a:gd name="connsiteX9" fmla="*/ 1620981 w 2237123"/>
                <a:gd name="connsiteY9" fmla="*/ 55915 h 3297076"/>
                <a:gd name="connsiteX0" fmla="*/ 30917 w 2268040"/>
                <a:gd name="connsiteY0" fmla="*/ 1531424 h 3297076"/>
                <a:gd name="connsiteX1" fmla="*/ 44771 w 2268040"/>
                <a:gd name="connsiteY1" fmla="*/ 1953987 h 3297076"/>
                <a:gd name="connsiteX2" fmla="*/ 418844 w 2268040"/>
                <a:gd name="connsiteY2" fmla="*/ 3228605 h 3297076"/>
                <a:gd name="connsiteX3" fmla="*/ 979953 w 2268040"/>
                <a:gd name="connsiteY3" fmla="*/ 3083133 h 3297076"/>
                <a:gd name="connsiteX4" fmla="*/ 979953 w 2268040"/>
                <a:gd name="connsiteY4" fmla="*/ 2729842 h 3297076"/>
                <a:gd name="connsiteX5" fmla="*/ 841407 w 2268040"/>
                <a:gd name="connsiteY5" fmla="*/ 2314205 h 3297076"/>
                <a:gd name="connsiteX6" fmla="*/ 1166989 w 2268040"/>
                <a:gd name="connsiteY6" fmla="*/ 1635333 h 3297076"/>
                <a:gd name="connsiteX7" fmla="*/ 2025972 w 2268040"/>
                <a:gd name="connsiteY7" fmla="*/ 755570 h 3297076"/>
                <a:gd name="connsiteX8" fmla="*/ 2192226 w 2268040"/>
                <a:gd name="connsiteY8" fmla="*/ 496 h 3297076"/>
                <a:gd name="connsiteX9" fmla="*/ 1651898 w 2268040"/>
                <a:gd name="connsiteY9" fmla="*/ 55915 h 3297076"/>
                <a:gd name="connsiteX0" fmla="*/ 0 w 2237123"/>
                <a:gd name="connsiteY0" fmla="*/ 1531424 h 3297076"/>
                <a:gd name="connsiteX1" fmla="*/ 13854 w 2237123"/>
                <a:gd name="connsiteY1" fmla="*/ 1953987 h 3297076"/>
                <a:gd name="connsiteX2" fmla="*/ 387927 w 2237123"/>
                <a:gd name="connsiteY2" fmla="*/ 3228605 h 3297076"/>
                <a:gd name="connsiteX3" fmla="*/ 949036 w 2237123"/>
                <a:gd name="connsiteY3" fmla="*/ 3083133 h 3297076"/>
                <a:gd name="connsiteX4" fmla="*/ 949036 w 2237123"/>
                <a:gd name="connsiteY4" fmla="*/ 2729842 h 3297076"/>
                <a:gd name="connsiteX5" fmla="*/ 810490 w 2237123"/>
                <a:gd name="connsiteY5" fmla="*/ 2314205 h 3297076"/>
                <a:gd name="connsiteX6" fmla="*/ 1136072 w 2237123"/>
                <a:gd name="connsiteY6" fmla="*/ 1635333 h 3297076"/>
                <a:gd name="connsiteX7" fmla="*/ 1995055 w 2237123"/>
                <a:gd name="connsiteY7" fmla="*/ 755570 h 3297076"/>
                <a:gd name="connsiteX8" fmla="*/ 2161309 w 2237123"/>
                <a:gd name="connsiteY8" fmla="*/ 496 h 3297076"/>
                <a:gd name="connsiteX9" fmla="*/ 1620981 w 2237123"/>
                <a:gd name="connsiteY9" fmla="*/ 55915 h 3297076"/>
                <a:gd name="connsiteX0" fmla="*/ 0 w 2237123"/>
                <a:gd name="connsiteY0" fmla="*/ 1531424 h 3297076"/>
                <a:gd name="connsiteX1" fmla="*/ 13854 w 2237123"/>
                <a:gd name="connsiteY1" fmla="*/ 1953987 h 3297076"/>
                <a:gd name="connsiteX2" fmla="*/ 387927 w 2237123"/>
                <a:gd name="connsiteY2" fmla="*/ 3228605 h 3297076"/>
                <a:gd name="connsiteX3" fmla="*/ 949036 w 2237123"/>
                <a:gd name="connsiteY3" fmla="*/ 3083133 h 3297076"/>
                <a:gd name="connsiteX4" fmla="*/ 949036 w 2237123"/>
                <a:gd name="connsiteY4" fmla="*/ 2729842 h 3297076"/>
                <a:gd name="connsiteX5" fmla="*/ 810490 w 2237123"/>
                <a:gd name="connsiteY5" fmla="*/ 2314205 h 3297076"/>
                <a:gd name="connsiteX6" fmla="*/ 1136072 w 2237123"/>
                <a:gd name="connsiteY6" fmla="*/ 1635333 h 3297076"/>
                <a:gd name="connsiteX7" fmla="*/ 1995055 w 2237123"/>
                <a:gd name="connsiteY7" fmla="*/ 755570 h 3297076"/>
                <a:gd name="connsiteX8" fmla="*/ 2161309 w 2237123"/>
                <a:gd name="connsiteY8" fmla="*/ 496 h 3297076"/>
                <a:gd name="connsiteX9" fmla="*/ 1620981 w 2237123"/>
                <a:gd name="connsiteY9" fmla="*/ 55915 h 3297076"/>
                <a:gd name="connsiteX0" fmla="*/ 0 w 2237123"/>
                <a:gd name="connsiteY0" fmla="*/ 1531424 h 3297076"/>
                <a:gd name="connsiteX1" fmla="*/ 13854 w 2237123"/>
                <a:gd name="connsiteY1" fmla="*/ 1953987 h 3297076"/>
                <a:gd name="connsiteX2" fmla="*/ 387927 w 2237123"/>
                <a:gd name="connsiteY2" fmla="*/ 3228605 h 3297076"/>
                <a:gd name="connsiteX3" fmla="*/ 949036 w 2237123"/>
                <a:gd name="connsiteY3" fmla="*/ 3083133 h 3297076"/>
                <a:gd name="connsiteX4" fmla="*/ 949036 w 2237123"/>
                <a:gd name="connsiteY4" fmla="*/ 2729842 h 3297076"/>
                <a:gd name="connsiteX5" fmla="*/ 810490 w 2237123"/>
                <a:gd name="connsiteY5" fmla="*/ 2314205 h 3297076"/>
                <a:gd name="connsiteX6" fmla="*/ 1136072 w 2237123"/>
                <a:gd name="connsiteY6" fmla="*/ 1635333 h 3297076"/>
                <a:gd name="connsiteX7" fmla="*/ 1995055 w 2237123"/>
                <a:gd name="connsiteY7" fmla="*/ 755570 h 3297076"/>
                <a:gd name="connsiteX8" fmla="*/ 2161309 w 2237123"/>
                <a:gd name="connsiteY8" fmla="*/ 496 h 3297076"/>
                <a:gd name="connsiteX9" fmla="*/ 1620981 w 2237123"/>
                <a:gd name="connsiteY9" fmla="*/ 55915 h 3297076"/>
                <a:gd name="connsiteX0" fmla="*/ 20717 w 2223763"/>
                <a:gd name="connsiteY0" fmla="*/ 1531424 h 3297076"/>
                <a:gd name="connsiteX1" fmla="*/ 494 w 2223763"/>
                <a:gd name="connsiteY1" fmla="*/ 1953987 h 3297076"/>
                <a:gd name="connsiteX2" fmla="*/ 374567 w 2223763"/>
                <a:gd name="connsiteY2" fmla="*/ 3228605 h 3297076"/>
                <a:gd name="connsiteX3" fmla="*/ 935676 w 2223763"/>
                <a:gd name="connsiteY3" fmla="*/ 3083133 h 3297076"/>
                <a:gd name="connsiteX4" fmla="*/ 935676 w 2223763"/>
                <a:gd name="connsiteY4" fmla="*/ 2729842 h 3297076"/>
                <a:gd name="connsiteX5" fmla="*/ 797130 w 2223763"/>
                <a:gd name="connsiteY5" fmla="*/ 2314205 h 3297076"/>
                <a:gd name="connsiteX6" fmla="*/ 1122712 w 2223763"/>
                <a:gd name="connsiteY6" fmla="*/ 1635333 h 3297076"/>
                <a:gd name="connsiteX7" fmla="*/ 1981695 w 2223763"/>
                <a:gd name="connsiteY7" fmla="*/ 755570 h 3297076"/>
                <a:gd name="connsiteX8" fmla="*/ 2147949 w 2223763"/>
                <a:gd name="connsiteY8" fmla="*/ 496 h 3297076"/>
                <a:gd name="connsiteX9" fmla="*/ 1607621 w 2223763"/>
                <a:gd name="connsiteY9" fmla="*/ 55915 h 3297076"/>
                <a:gd name="connsiteX0" fmla="*/ 0 w 2203046"/>
                <a:gd name="connsiteY0" fmla="*/ 1531424 h 3297076"/>
                <a:gd name="connsiteX1" fmla="*/ 47931 w 2203046"/>
                <a:gd name="connsiteY1" fmla="*/ 1953987 h 3297076"/>
                <a:gd name="connsiteX2" fmla="*/ 353850 w 2203046"/>
                <a:gd name="connsiteY2" fmla="*/ 3228605 h 3297076"/>
                <a:gd name="connsiteX3" fmla="*/ 914959 w 2203046"/>
                <a:gd name="connsiteY3" fmla="*/ 3083133 h 3297076"/>
                <a:gd name="connsiteX4" fmla="*/ 914959 w 2203046"/>
                <a:gd name="connsiteY4" fmla="*/ 2729842 h 3297076"/>
                <a:gd name="connsiteX5" fmla="*/ 776413 w 2203046"/>
                <a:gd name="connsiteY5" fmla="*/ 2314205 h 3297076"/>
                <a:gd name="connsiteX6" fmla="*/ 1101995 w 2203046"/>
                <a:gd name="connsiteY6" fmla="*/ 1635333 h 3297076"/>
                <a:gd name="connsiteX7" fmla="*/ 1960978 w 2203046"/>
                <a:gd name="connsiteY7" fmla="*/ 755570 h 3297076"/>
                <a:gd name="connsiteX8" fmla="*/ 2127232 w 2203046"/>
                <a:gd name="connsiteY8" fmla="*/ 496 h 3297076"/>
                <a:gd name="connsiteX9" fmla="*/ 1586904 w 2203046"/>
                <a:gd name="connsiteY9" fmla="*/ 55915 h 3297076"/>
                <a:gd name="connsiteX0" fmla="*/ 0 w 2276880"/>
                <a:gd name="connsiteY0" fmla="*/ 1690450 h 3297076"/>
                <a:gd name="connsiteX1" fmla="*/ 121765 w 2276880"/>
                <a:gd name="connsiteY1" fmla="*/ 1953987 h 3297076"/>
                <a:gd name="connsiteX2" fmla="*/ 427684 w 2276880"/>
                <a:gd name="connsiteY2" fmla="*/ 3228605 h 3297076"/>
                <a:gd name="connsiteX3" fmla="*/ 988793 w 2276880"/>
                <a:gd name="connsiteY3" fmla="*/ 3083133 h 3297076"/>
                <a:gd name="connsiteX4" fmla="*/ 988793 w 2276880"/>
                <a:gd name="connsiteY4" fmla="*/ 2729842 h 3297076"/>
                <a:gd name="connsiteX5" fmla="*/ 850247 w 2276880"/>
                <a:gd name="connsiteY5" fmla="*/ 2314205 h 3297076"/>
                <a:gd name="connsiteX6" fmla="*/ 1175829 w 2276880"/>
                <a:gd name="connsiteY6" fmla="*/ 1635333 h 3297076"/>
                <a:gd name="connsiteX7" fmla="*/ 2034812 w 2276880"/>
                <a:gd name="connsiteY7" fmla="*/ 755570 h 3297076"/>
                <a:gd name="connsiteX8" fmla="*/ 2201066 w 2276880"/>
                <a:gd name="connsiteY8" fmla="*/ 496 h 3297076"/>
                <a:gd name="connsiteX9" fmla="*/ 1660738 w 2276880"/>
                <a:gd name="connsiteY9" fmla="*/ 55915 h 3297076"/>
                <a:gd name="connsiteX0" fmla="*/ 0 w 2276880"/>
                <a:gd name="connsiteY0" fmla="*/ 1690450 h 3315985"/>
                <a:gd name="connsiteX1" fmla="*/ 427684 w 2276880"/>
                <a:gd name="connsiteY1" fmla="*/ 3228605 h 3315985"/>
                <a:gd name="connsiteX2" fmla="*/ 988793 w 2276880"/>
                <a:gd name="connsiteY2" fmla="*/ 3083133 h 3315985"/>
                <a:gd name="connsiteX3" fmla="*/ 988793 w 2276880"/>
                <a:gd name="connsiteY3" fmla="*/ 2729842 h 3315985"/>
                <a:gd name="connsiteX4" fmla="*/ 850247 w 2276880"/>
                <a:gd name="connsiteY4" fmla="*/ 2314205 h 3315985"/>
                <a:gd name="connsiteX5" fmla="*/ 1175829 w 2276880"/>
                <a:gd name="connsiteY5" fmla="*/ 1635333 h 3315985"/>
                <a:gd name="connsiteX6" fmla="*/ 2034812 w 2276880"/>
                <a:gd name="connsiteY6" fmla="*/ 755570 h 3315985"/>
                <a:gd name="connsiteX7" fmla="*/ 2201066 w 2276880"/>
                <a:gd name="connsiteY7" fmla="*/ 496 h 3315985"/>
                <a:gd name="connsiteX8" fmla="*/ 1660738 w 2276880"/>
                <a:gd name="connsiteY8" fmla="*/ 55915 h 3315985"/>
                <a:gd name="connsiteX0" fmla="*/ 0 w 2276880"/>
                <a:gd name="connsiteY0" fmla="*/ 1690450 h 3315985"/>
                <a:gd name="connsiteX1" fmla="*/ 427684 w 2276880"/>
                <a:gd name="connsiteY1" fmla="*/ 3228605 h 3315985"/>
                <a:gd name="connsiteX2" fmla="*/ 988793 w 2276880"/>
                <a:gd name="connsiteY2" fmla="*/ 3083133 h 3315985"/>
                <a:gd name="connsiteX3" fmla="*/ 988793 w 2276880"/>
                <a:gd name="connsiteY3" fmla="*/ 2729842 h 3315985"/>
                <a:gd name="connsiteX4" fmla="*/ 850247 w 2276880"/>
                <a:gd name="connsiteY4" fmla="*/ 2314205 h 3315985"/>
                <a:gd name="connsiteX5" fmla="*/ 1175829 w 2276880"/>
                <a:gd name="connsiteY5" fmla="*/ 1635333 h 3315985"/>
                <a:gd name="connsiteX6" fmla="*/ 2034812 w 2276880"/>
                <a:gd name="connsiteY6" fmla="*/ 755570 h 3315985"/>
                <a:gd name="connsiteX7" fmla="*/ 2201066 w 2276880"/>
                <a:gd name="connsiteY7" fmla="*/ 496 h 3315985"/>
                <a:gd name="connsiteX8" fmla="*/ 1660738 w 2276880"/>
                <a:gd name="connsiteY8" fmla="*/ 55915 h 331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6880" h="3315985">
                  <a:moveTo>
                    <a:pt x="0" y="1690450"/>
                  </a:moveTo>
                  <a:cubicBezTo>
                    <a:pt x="89101" y="2010899"/>
                    <a:pt x="262885" y="2996491"/>
                    <a:pt x="427684" y="3228605"/>
                  </a:cubicBezTo>
                  <a:cubicBezTo>
                    <a:pt x="592483" y="3460719"/>
                    <a:pt x="895275" y="3166260"/>
                    <a:pt x="988793" y="3083133"/>
                  </a:cubicBezTo>
                  <a:cubicBezTo>
                    <a:pt x="1082311" y="3000006"/>
                    <a:pt x="1011884" y="2857997"/>
                    <a:pt x="988793" y="2729842"/>
                  </a:cubicBezTo>
                  <a:cubicBezTo>
                    <a:pt x="965702" y="2601687"/>
                    <a:pt x="819074" y="2496623"/>
                    <a:pt x="850247" y="2314205"/>
                  </a:cubicBezTo>
                  <a:cubicBezTo>
                    <a:pt x="881420" y="2131787"/>
                    <a:pt x="978402" y="1895105"/>
                    <a:pt x="1175829" y="1635333"/>
                  </a:cubicBezTo>
                  <a:lnTo>
                    <a:pt x="2034812" y="755570"/>
                  </a:lnTo>
                  <a:cubicBezTo>
                    <a:pt x="2205685" y="483097"/>
                    <a:pt x="2381175" y="-17977"/>
                    <a:pt x="2201066" y="496"/>
                  </a:cubicBezTo>
                  <a:lnTo>
                    <a:pt x="1660738" y="55915"/>
                  </a:lnTo>
                </a:path>
              </a:pathLst>
            </a:custGeom>
            <a:solidFill>
              <a:srgbClr val="00B05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3" name="k1">
              <a:extLst>
                <a:ext uri="{FF2B5EF4-FFF2-40B4-BE49-F238E27FC236}">
                  <a16:creationId xmlns:a16="http://schemas.microsoft.com/office/drawing/2014/main" id="{77762E36-C475-415E-8B74-CD8D2BE35344}"/>
                </a:ext>
              </a:extLst>
            </p:cNvPr>
            <p:cNvSpPr/>
            <p:nvPr/>
          </p:nvSpPr>
          <p:spPr bwMode="auto">
            <a:xfrm>
              <a:off x="7758545" y="1496292"/>
              <a:ext cx="2424557" cy="3199186"/>
            </a:xfrm>
            <a:custGeom>
              <a:avLst/>
              <a:gdLst>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10" fmla="*/ 2348346 w 2424546"/>
                <a:gd name="connsiteY10" fmla="*/ 2015836 h 3172691"/>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10" fmla="*/ 2348346 w 2424546"/>
                <a:gd name="connsiteY10" fmla="*/ 2015836 h 3172691"/>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10" fmla="*/ 2348346 w 2424546"/>
                <a:gd name="connsiteY10" fmla="*/ 2015836 h 3172691"/>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10" fmla="*/ 2348346 w 2424546"/>
                <a:gd name="connsiteY10" fmla="*/ 2015836 h 3172691"/>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0" fmla="*/ 2424546 w 2424557"/>
                <a:gd name="connsiteY0" fmla="*/ 1302327 h 3172691"/>
                <a:gd name="connsiteX1" fmla="*/ 1226128 w 2424557"/>
                <a:gd name="connsiteY1" fmla="*/ 256309 h 3172691"/>
                <a:gd name="connsiteX2" fmla="*/ 568037 w 2424557"/>
                <a:gd name="connsiteY2" fmla="*/ 0 h 3172691"/>
                <a:gd name="connsiteX3" fmla="*/ 96982 w 2424557"/>
                <a:gd name="connsiteY3" fmla="*/ 48491 h 3172691"/>
                <a:gd name="connsiteX4" fmla="*/ 0 w 2424557"/>
                <a:gd name="connsiteY4" fmla="*/ 408709 h 3172691"/>
                <a:gd name="connsiteX5" fmla="*/ 408710 w 2424557"/>
                <a:gd name="connsiteY5" fmla="*/ 1246909 h 3172691"/>
                <a:gd name="connsiteX6" fmla="*/ 1357746 w 2424557"/>
                <a:gd name="connsiteY6" fmla="*/ 2445327 h 3172691"/>
                <a:gd name="connsiteX7" fmla="*/ 1517073 w 2424557"/>
                <a:gd name="connsiteY7" fmla="*/ 3027218 h 3172691"/>
                <a:gd name="connsiteX8" fmla="*/ 1939637 w 2424557"/>
                <a:gd name="connsiteY8" fmla="*/ 3172691 h 3172691"/>
                <a:gd name="connsiteX9" fmla="*/ 2292928 w 2424557"/>
                <a:gd name="connsiteY9" fmla="*/ 2570018 h 3172691"/>
                <a:gd name="connsiteX0" fmla="*/ 2424546 w 2424557"/>
                <a:gd name="connsiteY0" fmla="*/ 1302327 h 3172691"/>
                <a:gd name="connsiteX1" fmla="*/ 1226128 w 2424557"/>
                <a:gd name="connsiteY1" fmla="*/ 256309 h 3172691"/>
                <a:gd name="connsiteX2" fmla="*/ 568037 w 2424557"/>
                <a:gd name="connsiteY2" fmla="*/ 0 h 3172691"/>
                <a:gd name="connsiteX3" fmla="*/ 96982 w 2424557"/>
                <a:gd name="connsiteY3" fmla="*/ 48491 h 3172691"/>
                <a:gd name="connsiteX4" fmla="*/ 0 w 2424557"/>
                <a:gd name="connsiteY4" fmla="*/ 408709 h 3172691"/>
                <a:gd name="connsiteX5" fmla="*/ 408710 w 2424557"/>
                <a:gd name="connsiteY5" fmla="*/ 1246909 h 3172691"/>
                <a:gd name="connsiteX6" fmla="*/ 1357746 w 2424557"/>
                <a:gd name="connsiteY6" fmla="*/ 2445327 h 3172691"/>
                <a:gd name="connsiteX7" fmla="*/ 1517073 w 2424557"/>
                <a:gd name="connsiteY7" fmla="*/ 3027218 h 3172691"/>
                <a:gd name="connsiteX8" fmla="*/ 1939637 w 2424557"/>
                <a:gd name="connsiteY8" fmla="*/ 3172691 h 3172691"/>
                <a:gd name="connsiteX9" fmla="*/ 2292928 w 2424557"/>
                <a:gd name="connsiteY9" fmla="*/ 2570018 h 3172691"/>
                <a:gd name="connsiteX0" fmla="*/ 2424546 w 2424557"/>
                <a:gd name="connsiteY0" fmla="*/ 1302327 h 3172691"/>
                <a:gd name="connsiteX1" fmla="*/ 1226128 w 2424557"/>
                <a:gd name="connsiteY1" fmla="*/ 256309 h 3172691"/>
                <a:gd name="connsiteX2" fmla="*/ 568037 w 2424557"/>
                <a:gd name="connsiteY2" fmla="*/ 0 h 3172691"/>
                <a:gd name="connsiteX3" fmla="*/ 96982 w 2424557"/>
                <a:gd name="connsiteY3" fmla="*/ 48491 h 3172691"/>
                <a:gd name="connsiteX4" fmla="*/ 0 w 2424557"/>
                <a:gd name="connsiteY4" fmla="*/ 408709 h 3172691"/>
                <a:gd name="connsiteX5" fmla="*/ 408710 w 2424557"/>
                <a:gd name="connsiteY5" fmla="*/ 1246909 h 3172691"/>
                <a:gd name="connsiteX6" fmla="*/ 1357746 w 2424557"/>
                <a:gd name="connsiteY6" fmla="*/ 2445327 h 3172691"/>
                <a:gd name="connsiteX7" fmla="*/ 1517073 w 2424557"/>
                <a:gd name="connsiteY7" fmla="*/ 3027218 h 3172691"/>
                <a:gd name="connsiteX8" fmla="*/ 1939637 w 2424557"/>
                <a:gd name="connsiteY8" fmla="*/ 3172691 h 3172691"/>
                <a:gd name="connsiteX9" fmla="*/ 2292928 w 2424557"/>
                <a:gd name="connsiteY9" fmla="*/ 2570018 h 3172691"/>
                <a:gd name="connsiteX0" fmla="*/ 2424546 w 2424557"/>
                <a:gd name="connsiteY0" fmla="*/ 1302327 h 3172691"/>
                <a:gd name="connsiteX1" fmla="*/ 1226128 w 2424557"/>
                <a:gd name="connsiteY1" fmla="*/ 256309 h 3172691"/>
                <a:gd name="connsiteX2" fmla="*/ 568037 w 2424557"/>
                <a:gd name="connsiteY2" fmla="*/ 0 h 3172691"/>
                <a:gd name="connsiteX3" fmla="*/ 96982 w 2424557"/>
                <a:gd name="connsiteY3" fmla="*/ 48491 h 3172691"/>
                <a:gd name="connsiteX4" fmla="*/ 0 w 2424557"/>
                <a:gd name="connsiteY4" fmla="*/ 408709 h 3172691"/>
                <a:gd name="connsiteX5" fmla="*/ 408710 w 2424557"/>
                <a:gd name="connsiteY5" fmla="*/ 1246909 h 3172691"/>
                <a:gd name="connsiteX6" fmla="*/ 1357746 w 2424557"/>
                <a:gd name="connsiteY6" fmla="*/ 2445327 h 3172691"/>
                <a:gd name="connsiteX7" fmla="*/ 1517073 w 2424557"/>
                <a:gd name="connsiteY7" fmla="*/ 3027218 h 3172691"/>
                <a:gd name="connsiteX8" fmla="*/ 1939637 w 2424557"/>
                <a:gd name="connsiteY8" fmla="*/ 3172691 h 3172691"/>
                <a:gd name="connsiteX9" fmla="*/ 2292928 w 2424557"/>
                <a:gd name="connsiteY9" fmla="*/ 2570018 h 3172691"/>
                <a:gd name="connsiteX0" fmla="*/ 2424546 w 2424557"/>
                <a:gd name="connsiteY0" fmla="*/ 1302327 h 3199186"/>
                <a:gd name="connsiteX1" fmla="*/ 1226128 w 2424557"/>
                <a:gd name="connsiteY1" fmla="*/ 256309 h 3199186"/>
                <a:gd name="connsiteX2" fmla="*/ 568037 w 2424557"/>
                <a:gd name="connsiteY2" fmla="*/ 0 h 3199186"/>
                <a:gd name="connsiteX3" fmla="*/ 96982 w 2424557"/>
                <a:gd name="connsiteY3" fmla="*/ 48491 h 3199186"/>
                <a:gd name="connsiteX4" fmla="*/ 0 w 2424557"/>
                <a:gd name="connsiteY4" fmla="*/ 408709 h 3199186"/>
                <a:gd name="connsiteX5" fmla="*/ 408710 w 2424557"/>
                <a:gd name="connsiteY5" fmla="*/ 1246909 h 3199186"/>
                <a:gd name="connsiteX6" fmla="*/ 1357746 w 2424557"/>
                <a:gd name="connsiteY6" fmla="*/ 2445327 h 3199186"/>
                <a:gd name="connsiteX7" fmla="*/ 1517073 w 2424557"/>
                <a:gd name="connsiteY7" fmla="*/ 3027218 h 3199186"/>
                <a:gd name="connsiteX8" fmla="*/ 1939637 w 2424557"/>
                <a:gd name="connsiteY8" fmla="*/ 3172691 h 3199186"/>
                <a:gd name="connsiteX9" fmla="*/ 2292928 w 2424557"/>
                <a:gd name="connsiteY9" fmla="*/ 2570018 h 319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4557" h="3199186">
                  <a:moveTo>
                    <a:pt x="2424546" y="1302327"/>
                  </a:moveTo>
                  <a:cubicBezTo>
                    <a:pt x="2428318" y="959334"/>
                    <a:pt x="1535546" y="473364"/>
                    <a:pt x="1226128" y="256309"/>
                  </a:cubicBezTo>
                  <a:cubicBezTo>
                    <a:pt x="916710" y="39255"/>
                    <a:pt x="756228" y="34636"/>
                    <a:pt x="568037" y="0"/>
                  </a:cubicBezTo>
                  <a:lnTo>
                    <a:pt x="96982" y="48491"/>
                  </a:lnTo>
                  <a:lnTo>
                    <a:pt x="0" y="408709"/>
                  </a:lnTo>
                  <a:lnTo>
                    <a:pt x="408710" y="1246909"/>
                  </a:lnTo>
                  <a:lnTo>
                    <a:pt x="1357746" y="2445327"/>
                  </a:lnTo>
                  <a:lnTo>
                    <a:pt x="1517073" y="3027218"/>
                  </a:lnTo>
                  <a:cubicBezTo>
                    <a:pt x="1614055" y="3148445"/>
                    <a:pt x="1810328" y="3248891"/>
                    <a:pt x="1939637" y="3172691"/>
                  </a:cubicBezTo>
                  <a:cubicBezTo>
                    <a:pt x="2068946" y="3096491"/>
                    <a:pt x="2107010" y="2668678"/>
                    <a:pt x="2292928" y="2570018"/>
                  </a:cubicBezTo>
                </a:path>
              </a:pathLst>
            </a:custGeom>
            <a:solidFill>
              <a:srgbClr val="7030A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49" name="centroids 1">
            <a:extLst>
              <a:ext uri="{FF2B5EF4-FFF2-40B4-BE49-F238E27FC236}">
                <a16:creationId xmlns:a16="http://schemas.microsoft.com/office/drawing/2014/main" id="{2B19210B-2FAC-4206-9812-4B6254218C14}"/>
              </a:ext>
            </a:extLst>
          </p:cNvPr>
          <p:cNvGrpSpPr/>
          <p:nvPr/>
        </p:nvGrpSpPr>
        <p:grpSpPr>
          <a:xfrm>
            <a:off x="5570931" y="2794441"/>
            <a:ext cx="4486178" cy="2204838"/>
            <a:chOff x="5546685" y="2816353"/>
            <a:chExt cx="4486178" cy="2204838"/>
          </a:xfrm>
        </p:grpSpPr>
        <p:sp>
          <p:nvSpPr>
            <p:cNvPr id="29" name="Oval 28">
              <a:extLst>
                <a:ext uri="{FF2B5EF4-FFF2-40B4-BE49-F238E27FC236}">
                  <a16:creationId xmlns:a16="http://schemas.microsoft.com/office/drawing/2014/main" id="{BDE20FBB-8466-4C78-AB90-8C1BD26D9608}"/>
                </a:ext>
              </a:extLst>
            </p:cNvPr>
            <p:cNvSpPr/>
            <p:nvPr/>
          </p:nvSpPr>
          <p:spPr bwMode="auto">
            <a:xfrm>
              <a:off x="5546685" y="3036684"/>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896414D2-48B6-4575-A4E4-ACFDCD8B573B}"/>
                </a:ext>
              </a:extLst>
            </p:cNvPr>
            <p:cNvSpPr/>
            <p:nvPr/>
          </p:nvSpPr>
          <p:spPr bwMode="auto">
            <a:xfrm>
              <a:off x="9790408" y="2816353"/>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10D7956A-C4C4-461C-BEAC-969F0968F496}"/>
                </a:ext>
              </a:extLst>
            </p:cNvPr>
            <p:cNvSpPr/>
            <p:nvPr/>
          </p:nvSpPr>
          <p:spPr bwMode="auto">
            <a:xfrm>
              <a:off x="7630389" y="4778736"/>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1" name="clusters 2">
            <a:extLst>
              <a:ext uri="{FF2B5EF4-FFF2-40B4-BE49-F238E27FC236}">
                <a16:creationId xmlns:a16="http://schemas.microsoft.com/office/drawing/2014/main" id="{A1F96AA1-64F5-4E60-B31E-9A06F8526DFF}"/>
              </a:ext>
            </a:extLst>
          </p:cNvPr>
          <p:cNvGrpSpPr/>
          <p:nvPr/>
        </p:nvGrpSpPr>
        <p:grpSpPr>
          <a:xfrm>
            <a:off x="5567642" y="1565555"/>
            <a:ext cx="4240666" cy="3092882"/>
            <a:chOff x="5415242" y="1413155"/>
            <a:chExt cx="4240666" cy="3092882"/>
          </a:xfrm>
        </p:grpSpPr>
        <p:sp>
          <p:nvSpPr>
            <p:cNvPr id="62" name="k3">
              <a:extLst>
                <a:ext uri="{FF2B5EF4-FFF2-40B4-BE49-F238E27FC236}">
                  <a16:creationId xmlns:a16="http://schemas.microsoft.com/office/drawing/2014/main" id="{B8D6E71E-4A85-4A32-B370-CF9789CA7FE8}"/>
                </a:ext>
              </a:extLst>
            </p:cNvPr>
            <p:cNvSpPr/>
            <p:nvPr/>
          </p:nvSpPr>
          <p:spPr bwMode="auto">
            <a:xfrm>
              <a:off x="5415242" y="3538930"/>
              <a:ext cx="3359307" cy="967107"/>
            </a:xfrm>
            <a:custGeom>
              <a:avLst/>
              <a:gdLst>
                <a:gd name="connsiteX0" fmla="*/ 1004454 w 1170709"/>
                <a:gd name="connsiteY0" fmla="*/ 1614055 h 1614055"/>
                <a:gd name="connsiteX1" fmla="*/ 782782 w 1170709"/>
                <a:gd name="connsiteY1" fmla="*/ 1614055 h 1614055"/>
                <a:gd name="connsiteX2" fmla="*/ 103909 w 1170709"/>
                <a:gd name="connsiteY2" fmla="*/ 609600 h 1614055"/>
                <a:gd name="connsiteX3" fmla="*/ 0 w 1170709"/>
                <a:gd name="connsiteY3" fmla="*/ 214746 h 1614055"/>
                <a:gd name="connsiteX4" fmla="*/ 187036 w 1170709"/>
                <a:gd name="connsiteY4" fmla="*/ 6928 h 1614055"/>
                <a:gd name="connsiteX5" fmla="*/ 588818 w 1170709"/>
                <a:gd name="connsiteY5" fmla="*/ 0 h 1614055"/>
                <a:gd name="connsiteX6" fmla="*/ 678873 w 1170709"/>
                <a:gd name="connsiteY6" fmla="*/ 277091 h 1614055"/>
                <a:gd name="connsiteX7" fmla="*/ 1170709 w 1170709"/>
                <a:gd name="connsiteY7" fmla="*/ 1440873 h 1614055"/>
                <a:gd name="connsiteX0" fmla="*/ 1004454 w 2546583"/>
                <a:gd name="connsiteY0" fmla="*/ 1614055 h 1614055"/>
                <a:gd name="connsiteX1" fmla="*/ 782782 w 2546583"/>
                <a:gd name="connsiteY1" fmla="*/ 1614055 h 1614055"/>
                <a:gd name="connsiteX2" fmla="*/ 103909 w 2546583"/>
                <a:gd name="connsiteY2" fmla="*/ 609600 h 1614055"/>
                <a:gd name="connsiteX3" fmla="*/ 0 w 2546583"/>
                <a:gd name="connsiteY3" fmla="*/ 214746 h 1614055"/>
                <a:gd name="connsiteX4" fmla="*/ 187036 w 2546583"/>
                <a:gd name="connsiteY4" fmla="*/ 6928 h 1614055"/>
                <a:gd name="connsiteX5" fmla="*/ 588818 w 2546583"/>
                <a:gd name="connsiteY5" fmla="*/ 0 h 1614055"/>
                <a:gd name="connsiteX6" fmla="*/ 2535382 w 2546583"/>
                <a:gd name="connsiteY6" fmla="*/ 180109 h 1614055"/>
                <a:gd name="connsiteX7" fmla="*/ 1170709 w 2546583"/>
                <a:gd name="connsiteY7" fmla="*/ 1440873 h 1614055"/>
                <a:gd name="connsiteX0" fmla="*/ 1004454 w 2582708"/>
                <a:gd name="connsiteY0" fmla="*/ 1614055 h 1634837"/>
                <a:gd name="connsiteX1" fmla="*/ 782782 w 2582708"/>
                <a:gd name="connsiteY1" fmla="*/ 1614055 h 1634837"/>
                <a:gd name="connsiteX2" fmla="*/ 103909 w 2582708"/>
                <a:gd name="connsiteY2" fmla="*/ 609600 h 1634837"/>
                <a:gd name="connsiteX3" fmla="*/ 0 w 2582708"/>
                <a:gd name="connsiteY3" fmla="*/ 214746 h 1634837"/>
                <a:gd name="connsiteX4" fmla="*/ 187036 w 2582708"/>
                <a:gd name="connsiteY4" fmla="*/ 6928 h 1634837"/>
                <a:gd name="connsiteX5" fmla="*/ 588818 w 2582708"/>
                <a:gd name="connsiteY5" fmla="*/ 0 h 1634837"/>
                <a:gd name="connsiteX6" fmla="*/ 2535382 w 2582708"/>
                <a:gd name="connsiteY6" fmla="*/ 180109 h 1634837"/>
                <a:gd name="connsiteX7" fmla="*/ 2535381 w 2582708"/>
                <a:gd name="connsiteY7" fmla="*/ 1634837 h 1634837"/>
                <a:gd name="connsiteX0" fmla="*/ 1004454 w 2574799"/>
                <a:gd name="connsiteY0" fmla="*/ 1614055 h 1620982"/>
                <a:gd name="connsiteX1" fmla="*/ 782782 w 2574799"/>
                <a:gd name="connsiteY1" fmla="*/ 1614055 h 1620982"/>
                <a:gd name="connsiteX2" fmla="*/ 103909 w 2574799"/>
                <a:gd name="connsiteY2" fmla="*/ 609600 h 1620982"/>
                <a:gd name="connsiteX3" fmla="*/ 0 w 2574799"/>
                <a:gd name="connsiteY3" fmla="*/ 214746 h 1620982"/>
                <a:gd name="connsiteX4" fmla="*/ 187036 w 2574799"/>
                <a:gd name="connsiteY4" fmla="*/ 6928 h 1620982"/>
                <a:gd name="connsiteX5" fmla="*/ 588818 w 2574799"/>
                <a:gd name="connsiteY5" fmla="*/ 0 h 1620982"/>
                <a:gd name="connsiteX6" fmla="*/ 2535382 w 2574799"/>
                <a:gd name="connsiteY6" fmla="*/ 180109 h 1620982"/>
                <a:gd name="connsiteX7" fmla="*/ 2452254 w 2574799"/>
                <a:gd name="connsiteY7" fmla="*/ 1620982 h 1620982"/>
                <a:gd name="connsiteX0" fmla="*/ 1004454 w 2642021"/>
                <a:gd name="connsiteY0" fmla="*/ 1614055 h 1620982"/>
                <a:gd name="connsiteX1" fmla="*/ 782782 w 2642021"/>
                <a:gd name="connsiteY1" fmla="*/ 1614055 h 1620982"/>
                <a:gd name="connsiteX2" fmla="*/ 103909 w 2642021"/>
                <a:gd name="connsiteY2" fmla="*/ 609600 h 1620982"/>
                <a:gd name="connsiteX3" fmla="*/ 0 w 2642021"/>
                <a:gd name="connsiteY3" fmla="*/ 214746 h 1620982"/>
                <a:gd name="connsiteX4" fmla="*/ 187036 w 2642021"/>
                <a:gd name="connsiteY4" fmla="*/ 6928 h 1620982"/>
                <a:gd name="connsiteX5" fmla="*/ 588818 w 2642021"/>
                <a:gd name="connsiteY5" fmla="*/ 0 h 1620982"/>
                <a:gd name="connsiteX6" fmla="*/ 2535382 w 2642021"/>
                <a:gd name="connsiteY6" fmla="*/ 180109 h 1620982"/>
                <a:gd name="connsiteX7" fmla="*/ 2452254 w 2642021"/>
                <a:gd name="connsiteY7" fmla="*/ 1620982 h 1620982"/>
                <a:gd name="connsiteX0" fmla="*/ 935182 w 2642021"/>
                <a:gd name="connsiteY0" fmla="*/ 1413164 h 1620982"/>
                <a:gd name="connsiteX1" fmla="*/ 782782 w 2642021"/>
                <a:gd name="connsiteY1" fmla="*/ 1614055 h 1620982"/>
                <a:gd name="connsiteX2" fmla="*/ 103909 w 2642021"/>
                <a:gd name="connsiteY2" fmla="*/ 609600 h 1620982"/>
                <a:gd name="connsiteX3" fmla="*/ 0 w 2642021"/>
                <a:gd name="connsiteY3" fmla="*/ 214746 h 1620982"/>
                <a:gd name="connsiteX4" fmla="*/ 187036 w 2642021"/>
                <a:gd name="connsiteY4" fmla="*/ 6928 h 1620982"/>
                <a:gd name="connsiteX5" fmla="*/ 588818 w 2642021"/>
                <a:gd name="connsiteY5" fmla="*/ 0 h 1620982"/>
                <a:gd name="connsiteX6" fmla="*/ 2535382 w 2642021"/>
                <a:gd name="connsiteY6" fmla="*/ 180109 h 1620982"/>
                <a:gd name="connsiteX7" fmla="*/ 2452254 w 2642021"/>
                <a:gd name="connsiteY7" fmla="*/ 1620982 h 1620982"/>
                <a:gd name="connsiteX0" fmla="*/ 1066800 w 2642021"/>
                <a:gd name="connsiteY0" fmla="*/ 1745673 h 1745673"/>
                <a:gd name="connsiteX1" fmla="*/ 782782 w 2642021"/>
                <a:gd name="connsiteY1" fmla="*/ 1614055 h 1745673"/>
                <a:gd name="connsiteX2" fmla="*/ 103909 w 2642021"/>
                <a:gd name="connsiteY2" fmla="*/ 609600 h 1745673"/>
                <a:gd name="connsiteX3" fmla="*/ 0 w 2642021"/>
                <a:gd name="connsiteY3" fmla="*/ 214746 h 1745673"/>
                <a:gd name="connsiteX4" fmla="*/ 187036 w 2642021"/>
                <a:gd name="connsiteY4" fmla="*/ 6928 h 1745673"/>
                <a:gd name="connsiteX5" fmla="*/ 588818 w 2642021"/>
                <a:gd name="connsiteY5" fmla="*/ 0 h 1745673"/>
                <a:gd name="connsiteX6" fmla="*/ 2535382 w 2642021"/>
                <a:gd name="connsiteY6" fmla="*/ 180109 h 1745673"/>
                <a:gd name="connsiteX7" fmla="*/ 2452254 w 2642021"/>
                <a:gd name="connsiteY7" fmla="*/ 1620982 h 1745673"/>
                <a:gd name="connsiteX0" fmla="*/ 1461655 w 3036876"/>
                <a:gd name="connsiteY0" fmla="*/ 1745673 h 1745673"/>
                <a:gd name="connsiteX1" fmla="*/ 1177637 w 3036876"/>
                <a:gd name="connsiteY1" fmla="*/ 1614055 h 1745673"/>
                <a:gd name="connsiteX2" fmla="*/ 498764 w 3036876"/>
                <a:gd name="connsiteY2" fmla="*/ 609600 h 1745673"/>
                <a:gd name="connsiteX3" fmla="*/ 394855 w 3036876"/>
                <a:gd name="connsiteY3" fmla="*/ 214746 h 1745673"/>
                <a:gd name="connsiteX4" fmla="*/ 0 w 3036876"/>
                <a:gd name="connsiteY4" fmla="*/ 0 h 1745673"/>
                <a:gd name="connsiteX5" fmla="*/ 983673 w 3036876"/>
                <a:gd name="connsiteY5" fmla="*/ 0 h 1745673"/>
                <a:gd name="connsiteX6" fmla="*/ 2930237 w 3036876"/>
                <a:gd name="connsiteY6" fmla="*/ 180109 h 1745673"/>
                <a:gd name="connsiteX7" fmla="*/ 2847109 w 3036876"/>
                <a:gd name="connsiteY7" fmla="*/ 1620982 h 1745673"/>
                <a:gd name="connsiteX0" fmla="*/ 1683327 w 3258548"/>
                <a:gd name="connsiteY0" fmla="*/ 1745673 h 1745673"/>
                <a:gd name="connsiteX1" fmla="*/ 1399309 w 3258548"/>
                <a:gd name="connsiteY1" fmla="*/ 1614055 h 1745673"/>
                <a:gd name="connsiteX2" fmla="*/ 720436 w 3258548"/>
                <a:gd name="connsiteY2" fmla="*/ 609600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258548"/>
                <a:gd name="connsiteY0" fmla="*/ 1745673 h 1745673"/>
                <a:gd name="connsiteX1" fmla="*/ 1399309 w 3258548"/>
                <a:gd name="connsiteY1" fmla="*/ 1614055 h 1745673"/>
                <a:gd name="connsiteX2" fmla="*/ 720436 w 3258548"/>
                <a:gd name="connsiteY2" fmla="*/ 609600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258548"/>
                <a:gd name="connsiteY0" fmla="*/ 1745673 h 1745673"/>
                <a:gd name="connsiteX1" fmla="*/ 1399309 w 3258548"/>
                <a:gd name="connsiteY1" fmla="*/ 1614055 h 1745673"/>
                <a:gd name="connsiteX2" fmla="*/ 637309 w 3258548"/>
                <a:gd name="connsiteY2" fmla="*/ 893618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355235"/>
                <a:gd name="connsiteY0" fmla="*/ 1745673 h 1745673"/>
                <a:gd name="connsiteX1" fmla="*/ 1399309 w 3355235"/>
                <a:gd name="connsiteY1" fmla="*/ 1614055 h 1745673"/>
                <a:gd name="connsiteX2" fmla="*/ 637309 w 3355235"/>
                <a:gd name="connsiteY2" fmla="*/ 893618 h 1745673"/>
                <a:gd name="connsiteX3" fmla="*/ 0 w 3355235"/>
                <a:gd name="connsiteY3" fmla="*/ 408709 h 1745673"/>
                <a:gd name="connsiteX4" fmla="*/ 221672 w 3355235"/>
                <a:gd name="connsiteY4" fmla="*/ 0 h 1745673"/>
                <a:gd name="connsiteX5" fmla="*/ 1205345 w 3355235"/>
                <a:gd name="connsiteY5" fmla="*/ 0 h 1745673"/>
                <a:gd name="connsiteX6" fmla="*/ 3151909 w 3355235"/>
                <a:gd name="connsiteY6" fmla="*/ 180109 h 1745673"/>
                <a:gd name="connsiteX7" fmla="*/ 3241963 w 3355235"/>
                <a:gd name="connsiteY7" fmla="*/ 803564 h 1745673"/>
                <a:gd name="connsiteX0" fmla="*/ 1828800 w 3355235"/>
                <a:gd name="connsiteY0" fmla="*/ 845128 h 1614055"/>
                <a:gd name="connsiteX1" fmla="*/ 1399309 w 3355235"/>
                <a:gd name="connsiteY1" fmla="*/ 1614055 h 1614055"/>
                <a:gd name="connsiteX2" fmla="*/ 637309 w 3355235"/>
                <a:gd name="connsiteY2" fmla="*/ 893618 h 1614055"/>
                <a:gd name="connsiteX3" fmla="*/ 0 w 3355235"/>
                <a:gd name="connsiteY3" fmla="*/ 408709 h 1614055"/>
                <a:gd name="connsiteX4" fmla="*/ 221672 w 3355235"/>
                <a:gd name="connsiteY4" fmla="*/ 0 h 1614055"/>
                <a:gd name="connsiteX5" fmla="*/ 1205345 w 3355235"/>
                <a:gd name="connsiteY5" fmla="*/ 0 h 1614055"/>
                <a:gd name="connsiteX6" fmla="*/ 3151909 w 3355235"/>
                <a:gd name="connsiteY6" fmla="*/ 180109 h 1614055"/>
                <a:gd name="connsiteX7" fmla="*/ 3241963 w 3355235"/>
                <a:gd name="connsiteY7" fmla="*/ 803564 h 1614055"/>
                <a:gd name="connsiteX0" fmla="*/ 1828800 w 3355235"/>
                <a:gd name="connsiteY0" fmla="*/ 845128 h 893618"/>
                <a:gd name="connsiteX1" fmla="*/ 637309 w 3355235"/>
                <a:gd name="connsiteY1" fmla="*/ 893618 h 893618"/>
                <a:gd name="connsiteX2" fmla="*/ 0 w 3355235"/>
                <a:gd name="connsiteY2" fmla="*/ 408709 h 893618"/>
                <a:gd name="connsiteX3" fmla="*/ 221672 w 3355235"/>
                <a:gd name="connsiteY3" fmla="*/ 0 h 893618"/>
                <a:gd name="connsiteX4" fmla="*/ 1205345 w 3355235"/>
                <a:gd name="connsiteY4" fmla="*/ 0 h 893618"/>
                <a:gd name="connsiteX5" fmla="*/ 3151909 w 3355235"/>
                <a:gd name="connsiteY5" fmla="*/ 180109 h 893618"/>
                <a:gd name="connsiteX6" fmla="*/ 3241963 w 3355235"/>
                <a:gd name="connsiteY6" fmla="*/ 803564 h 893618"/>
                <a:gd name="connsiteX0" fmla="*/ 1828800 w 3355235"/>
                <a:gd name="connsiteY0" fmla="*/ 912916 h 961406"/>
                <a:gd name="connsiteX1" fmla="*/ 637309 w 3355235"/>
                <a:gd name="connsiteY1" fmla="*/ 961406 h 961406"/>
                <a:gd name="connsiteX2" fmla="*/ 0 w 3355235"/>
                <a:gd name="connsiteY2" fmla="*/ 476497 h 961406"/>
                <a:gd name="connsiteX3" fmla="*/ 221672 w 3355235"/>
                <a:gd name="connsiteY3" fmla="*/ 67788 h 961406"/>
                <a:gd name="connsiteX4" fmla="*/ 1205345 w 3355235"/>
                <a:gd name="connsiteY4" fmla="*/ 67788 h 961406"/>
                <a:gd name="connsiteX5" fmla="*/ 3151909 w 3355235"/>
                <a:gd name="connsiteY5" fmla="*/ 247897 h 961406"/>
                <a:gd name="connsiteX6" fmla="*/ 3241963 w 3355235"/>
                <a:gd name="connsiteY6" fmla="*/ 871352 h 961406"/>
                <a:gd name="connsiteX0" fmla="*/ 1828800 w 3355235"/>
                <a:gd name="connsiteY0" fmla="*/ 893234 h 941724"/>
                <a:gd name="connsiteX1" fmla="*/ 637309 w 3355235"/>
                <a:gd name="connsiteY1" fmla="*/ 941724 h 941724"/>
                <a:gd name="connsiteX2" fmla="*/ 0 w 3355235"/>
                <a:gd name="connsiteY2" fmla="*/ 456815 h 941724"/>
                <a:gd name="connsiteX3" fmla="*/ 221672 w 3355235"/>
                <a:gd name="connsiteY3" fmla="*/ 48106 h 941724"/>
                <a:gd name="connsiteX4" fmla="*/ 1205345 w 3355235"/>
                <a:gd name="connsiteY4" fmla="*/ 48106 h 941724"/>
                <a:gd name="connsiteX5" fmla="*/ 3151909 w 3355235"/>
                <a:gd name="connsiteY5" fmla="*/ 228215 h 941724"/>
                <a:gd name="connsiteX6" fmla="*/ 3241963 w 3355235"/>
                <a:gd name="connsiteY6" fmla="*/ 851670 h 941724"/>
                <a:gd name="connsiteX0" fmla="*/ 1828800 w 3530350"/>
                <a:gd name="connsiteY0" fmla="*/ 893234 h 941724"/>
                <a:gd name="connsiteX1" fmla="*/ 637309 w 3530350"/>
                <a:gd name="connsiteY1" fmla="*/ 941724 h 941724"/>
                <a:gd name="connsiteX2" fmla="*/ 0 w 3530350"/>
                <a:gd name="connsiteY2" fmla="*/ 456815 h 941724"/>
                <a:gd name="connsiteX3" fmla="*/ 221672 w 3530350"/>
                <a:gd name="connsiteY3" fmla="*/ 48106 h 941724"/>
                <a:gd name="connsiteX4" fmla="*/ 1205345 w 3530350"/>
                <a:gd name="connsiteY4" fmla="*/ 48106 h 941724"/>
                <a:gd name="connsiteX5" fmla="*/ 3151909 w 3530350"/>
                <a:gd name="connsiteY5" fmla="*/ 228215 h 941724"/>
                <a:gd name="connsiteX6" fmla="*/ 3241963 w 3530350"/>
                <a:gd name="connsiteY6" fmla="*/ 851670 h 941724"/>
                <a:gd name="connsiteX0" fmla="*/ 1828800 w 3350496"/>
                <a:gd name="connsiteY0" fmla="*/ 893234 h 941724"/>
                <a:gd name="connsiteX1" fmla="*/ 637309 w 3350496"/>
                <a:gd name="connsiteY1" fmla="*/ 941724 h 941724"/>
                <a:gd name="connsiteX2" fmla="*/ 0 w 3350496"/>
                <a:gd name="connsiteY2" fmla="*/ 456815 h 941724"/>
                <a:gd name="connsiteX3" fmla="*/ 221672 w 3350496"/>
                <a:gd name="connsiteY3" fmla="*/ 48106 h 941724"/>
                <a:gd name="connsiteX4" fmla="*/ 1205345 w 3350496"/>
                <a:gd name="connsiteY4" fmla="*/ 48106 h 941724"/>
                <a:gd name="connsiteX5" fmla="*/ 3151909 w 3350496"/>
                <a:gd name="connsiteY5" fmla="*/ 228215 h 941724"/>
                <a:gd name="connsiteX6" fmla="*/ 3134053 w 3350496"/>
                <a:gd name="connsiteY6" fmla="*/ 863029 h 941724"/>
                <a:gd name="connsiteX0" fmla="*/ 1828800 w 3350496"/>
                <a:gd name="connsiteY0" fmla="*/ 893234 h 941724"/>
                <a:gd name="connsiteX1" fmla="*/ 637309 w 3350496"/>
                <a:gd name="connsiteY1" fmla="*/ 941724 h 941724"/>
                <a:gd name="connsiteX2" fmla="*/ 0 w 3350496"/>
                <a:gd name="connsiteY2" fmla="*/ 456815 h 941724"/>
                <a:gd name="connsiteX3" fmla="*/ 221672 w 3350496"/>
                <a:gd name="connsiteY3" fmla="*/ 48106 h 941724"/>
                <a:gd name="connsiteX4" fmla="*/ 1205345 w 3350496"/>
                <a:gd name="connsiteY4" fmla="*/ 48106 h 941724"/>
                <a:gd name="connsiteX5" fmla="*/ 3151909 w 3350496"/>
                <a:gd name="connsiteY5" fmla="*/ 228215 h 941724"/>
                <a:gd name="connsiteX6" fmla="*/ 3134053 w 3350496"/>
                <a:gd name="connsiteY6" fmla="*/ 863029 h 941724"/>
                <a:gd name="connsiteX0" fmla="*/ 1828800 w 3350496"/>
                <a:gd name="connsiteY0" fmla="*/ 893234 h 941724"/>
                <a:gd name="connsiteX1" fmla="*/ 637309 w 3350496"/>
                <a:gd name="connsiteY1" fmla="*/ 941724 h 941724"/>
                <a:gd name="connsiteX2" fmla="*/ 0 w 3350496"/>
                <a:gd name="connsiteY2" fmla="*/ 456815 h 941724"/>
                <a:gd name="connsiteX3" fmla="*/ 221672 w 3350496"/>
                <a:gd name="connsiteY3" fmla="*/ 48106 h 941724"/>
                <a:gd name="connsiteX4" fmla="*/ 1205345 w 3350496"/>
                <a:gd name="connsiteY4" fmla="*/ 48106 h 941724"/>
                <a:gd name="connsiteX5" fmla="*/ 3151909 w 3350496"/>
                <a:gd name="connsiteY5" fmla="*/ 228215 h 941724"/>
                <a:gd name="connsiteX6" fmla="*/ 3134053 w 3350496"/>
                <a:gd name="connsiteY6" fmla="*/ 863029 h 941724"/>
                <a:gd name="connsiteX0" fmla="*/ 1828800 w 3350496"/>
                <a:gd name="connsiteY0" fmla="*/ 893234 h 967107"/>
                <a:gd name="connsiteX1" fmla="*/ 637309 w 3350496"/>
                <a:gd name="connsiteY1" fmla="*/ 941724 h 967107"/>
                <a:gd name="connsiteX2" fmla="*/ 0 w 3350496"/>
                <a:gd name="connsiteY2" fmla="*/ 456815 h 967107"/>
                <a:gd name="connsiteX3" fmla="*/ 221672 w 3350496"/>
                <a:gd name="connsiteY3" fmla="*/ 48106 h 967107"/>
                <a:gd name="connsiteX4" fmla="*/ 1205345 w 3350496"/>
                <a:gd name="connsiteY4" fmla="*/ 48106 h 967107"/>
                <a:gd name="connsiteX5" fmla="*/ 3151909 w 3350496"/>
                <a:gd name="connsiteY5" fmla="*/ 228215 h 967107"/>
                <a:gd name="connsiteX6" fmla="*/ 3134053 w 3350496"/>
                <a:gd name="connsiteY6" fmla="*/ 863029 h 967107"/>
                <a:gd name="connsiteX0" fmla="*/ 1837611 w 3359307"/>
                <a:gd name="connsiteY0" fmla="*/ 893234 h 967107"/>
                <a:gd name="connsiteX1" fmla="*/ 646120 w 3359307"/>
                <a:gd name="connsiteY1" fmla="*/ 941724 h 967107"/>
                <a:gd name="connsiteX2" fmla="*/ 8811 w 3359307"/>
                <a:gd name="connsiteY2" fmla="*/ 456815 h 967107"/>
                <a:gd name="connsiteX3" fmla="*/ 230483 w 3359307"/>
                <a:gd name="connsiteY3" fmla="*/ 48106 h 967107"/>
                <a:gd name="connsiteX4" fmla="*/ 1214156 w 3359307"/>
                <a:gd name="connsiteY4" fmla="*/ 48106 h 967107"/>
                <a:gd name="connsiteX5" fmla="*/ 3160720 w 3359307"/>
                <a:gd name="connsiteY5" fmla="*/ 228215 h 967107"/>
                <a:gd name="connsiteX6" fmla="*/ 3142864 w 3359307"/>
                <a:gd name="connsiteY6" fmla="*/ 863029 h 96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307" h="967107">
                  <a:moveTo>
                    <a:pt x="1837611" y="893234"/>
                  </a:moveTo>
                  <a:cubicBezTo>
                    <a:pt x="1440447" y="909397"/>
                    <a:pt x="950920" y="1014460"/>
                    <a:pt x="646120" y="941724"/>
                  </a:cubicBezTo>
                  <a:cubicBezTo>
                    <a:pt x="341320" y="868988"/>
                    <a:pt x="-65080" y="593051"/>
                    <a:pt x="8811" y="456815"/>
                  </a:cubicBezTo>
                  <a:lnTo>
                    <a:pt x="230483" y="48106"/>
                  </a:lnTo>
                  <a:cubicBezTo>
                    <a:pt x="431374" y="-20012"/>
                    <a:pt x="565301" y="-11930"/>
                    <a:pt x="1214156" y="48106"/>
                  </a:cubicBezTo>
                  <a:cubicBezTo>
                    <a:pt x="1863011" y="108142"/>
                    <a:pt x="2839269" y="92395"/>
                    <a:pt x="3160720" y="228215"/>
                  </a:cubicBezTo>
                  <a:cubicBezTo>
                    <a:pt x="3482171" y="364036"/>
                    <a:pt x="3366846" y="627502"/>
                    <a:pt x="3142864" y="863029"/>
                  </a:cubicBezTo>
                </a:path>
              </a:pathLst>
            </a:custGeom>
            <a:solidFill>
              <a:srgbClr val="FFC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3" name="k2">
              <a:extLst>
                <a:ext uri="{FF2B5EF4-FFF2-40B4-BE49-F238E27FC236}">
                  <a16:creationId xmlns:a16="http://schemas.microsoft.com/office/drawing/2014/main" id="{5FFF65BD-0606-422A-8749-A0F92D047406}"/>
                </a:ext>
              </a:extLst>
            </p:cNvPr>
            <p:cNvSpPr/>
            <p:nvPr/>
          </p:nvSpPr>
          <p:spPr bwMode="auto">
            <a:xfrm>
              <a:off x="6040580" y="1413155"/>
              <a:ext cx="2331729" cy="1457997"/>
            </a:xfrm>
            <a:custGeom>
              <a:avLst/>
              <a:gdLst>
                <a:gd name="connsiteX0" fmla="*/ 0 w 2944090"/>
                <a:gd name="connsiteY0" fmla="*/ 1489364 h 3186545"/>
                <a:gd name="connsiteX1" fmla="*/ 13854 w 2944090"/>
                <a:gd name="connsiteY1" fmla="*/ 1911927 h 3186545"/>
                <a:gd name="connsiteX2" fmla="*/ 387927 w 2944090"/>
                <a:gd name="connsiteY2" fmla="*/ 3186545 h 3186545"/>
                <a:gd name="connsiteX3" fmla="*/ 949036 w 2944090"/>
                <a:gd name="connsiteY3" fmla="*/ 3041073 h 3186545"/>
                <a:gd name="connsiteX4" fmla="*/ 949036 w 2944090"/>
                <a:gd name="connsiteY4" fmla="*/ 2687782 h 3186545"/>
                <a:gd name="connsiteX5" fmla="*/ 810490 w 2944090"/>
                <a:gd name="connsiteY5" fmla="*/ 2272145 h 3186545"/>
                <a:gd name="connsiteX6" fmla="*/ 1136072 w 2944090"/>
                <a:gd name="connsiteY6" fmla="*/ 1593273 h 3186545"/>
                <a:gd name="connsiteX7" fmla="*/ 2944090 w 2944090"/>
                <a:gd name="connsiteY7" fmla="*/ 304800 h 3186545"/>
                <a:gd name="connsiteX8" fmla="*/ 2937163 w 2944090"/>
                <a:gd name="connsiteY8" fmla="*/ 0 h 3186545"/>
                <a:gd name="connsiteX9" fmla="*/ 1620981 w 2944090"/>
                <a:gd name="connsiteY9" fmla="*/ 13855 h 3186545"/>
                <a:gd name="connsiteX10" fmla="*/ 96981 w 2944090"/>
                <a:gd name="connsiteY10" fmla="*/ 1350818 h 3186545"/>
                <a:gd name="connsiteX0" fmla="*/ 0 w 2944090"/>
                <a:gd name="connsiteY0" fmla="*/ 1475509 h 3172690"/>
                <a:gd name="connsiteX1" fmla="*/ 13854 w 2944090"/>
                <a:gd name="connsiteY1" fmla="*/ 1898072 h 3172690"/>
                <a:gd name="connsiteX2" fmla="*/ 387927 w 2944090"/>
                <a:gd name="connsiteY2" fmla="*/ 3172690 h 3172690"/>
                <a:gd name="connsiteX3" fmla="*/ 949036 w 2944090"/>
                <a:gd name="connsiteY3" fmla="*/ 3027218 h 3172690"/>
                <a:gd name="connsiteX4" fmla="*/ 949036 w 2944090"/>
                <a:gd name="connsiteY4" fmla="*/ 2673927 h 3172690"/>
                <a:gd name="connsiteX5" fmla="*/ 810490 w 2944090"/>
                <a:gd name="connsiteY5" fmla="*/ 2258290 h 3172690"/>
                <a:gd name="connsiteX6" fmla="*/ 1136072 w 2944090"/>
                <a:gd name="connsiteY6" fmla="*/ 1579418 h 3172690"/>
                <a:gd name="connsiteX7" fmla="*/ 2944090 w 2944090"/>
                <a:gd name="connsiteY7" fmla="*/ 290945 h 3172690"/>
                <a:gd name="connsiteX8" fmla="*/ 2299854 w 2944090"/>
                <a:gd name="connsiteY8" fmla="*/ 117763 h 3172690"/>
                <a:gd name="connsiteX9" fmla="*/ 1620981 w 2944090"/>
                <a:gd name="connsiteY9" fmla="*/ 0 h 3172690"/>
                <a:gd name="connsiteX10" fmla="*/ 96981 w 2944090"/>
                <a:gd name="connsiteY10" fmla="*/ 1336963 h 3172690"/>
                <a:gd name="connsiteX0" fmla="*/ 0 w 2299854"/>
                <a:gd name="connsiteY0" fmla="*/ 1475509 h 3172690"/>
                <a:gd name="connsiteX1" fmla="*/ 13854 w 2299854"/>
                <a:gd name="connsiteY1" fmla="*/ 1898072 h 3172690"/>
                <a:gd name="connsiteX2" fmla="*/ 387927 w 2299854"/>
                <a:gd name="connsiteY2" fmla="*/ 3172690 h 3172690"/>
                <a:gd name="connsiteX3" fmla="*/ 949036 w 2299854"/>
                <a:gd name="connsiteY3" fmla="*/ 3027218 h 3172690"/>
                <a:gd name="connsiteX4" fmla="*/ 949036 w 2299854"/>
                <a:gd name="connsiteY4" fmla="*/ 2673927 h 3172690"/>
                <a:gd name="connsiteX5" fmla="*/ 810490 w 2299854"/>
                <a:gd name="connsiteY5" fmla="*/ 2258290 h 3172690"/>
                <a:gd name="connsiteX6" fmla="*/ 1136072 w 2299854"/>
                <a:gd name="connsiteY6" fmla="*/ 1579418 h 3172690"/>
                <a:gd name="connsiteX7" fmla="*/ 2195945 w 2299854"/>
                <a:gd name="connsiteY7" fmla="*/ 692727 h 3172690"/>
                <a:gd name="connsiteX8" fmla="*/ 2299854 w 2299854"/>
                <a:gd name="connsiteY8" fmla="*/ 117763 h 3172690"/>
                <a:gd name="connsiteX9" fmla="*/ 1620981 w 2299854"/>
                <a:gd name="connsiteY9" fmla="*/ 0 h 3172690"/>
                <a:gd name="connsiteX10" fmla="*/ 96981 w 2299854"/>
                <a:gd name="connsiteY10" fmla="*/ 1336963 h 3172690"/>
                <a:gd name="connsiteX0" fmla="*/ 0 w 2299854"/>
                <a:gd name="connsiteY0" fmla="*/ 1475509 h 3172690"/>
                <a:gd name="connsiteX1" fmla="*/ 13854 w 2299854"/>
                <a:gd name="connsiteY1" fmla="*/ 1898072 h 3172690"/>
                <a:gd name="connsiteX2" fmla="*/ 387927 w 2299854"/>
                <a:gd name="connsiteY2" fmla="*/ 3172690 h 3172690"/>
                <a:gd name="connsiteX3" fmla="*/ 949036 w 2299854"/>
                <a:gd name="connsiteY3" fmla="*/ 3027218 h 3172690"/>
                <a:gd name="connsiteX4" fmla="*/ 949036 w 2299854"/>
                <a:gd name="connsiteY4" fmla="*/ 2673927 h 3172690"/>
                <a:gd name="connsiteX5" fmla="*/ 810490 w 2299854"/>
                <a:gd name="connsiteY5" fmla="*/ 2258290 h 3172690"/>
                <a:gd name="connsiteX6" fmla="*/ 1136072 w 2299854"/>
                <a:gd name="connsiteY6" fmla="*/ 1579418 h 3172690"/>
                <a:gd name="connsiteX7" fmla="*/ 1995055 w 2299854"/>
                <a:gd name="connsiteY7" fmla="*/ 699655 h 3172690"/>
                <a:gd name="connsiteX8" fmla="*/ 2299854 w 2299854"/>
                <a:gd name="connsiteY8" fmla="*/ 117763 h 3172690"/>
                <a:gd name="connsiteX9" fmla="*/ 1620981 w 2299854"/>
                <a:gd name="connsiteY9" fmla="*/ 0 h 3172690"/>
                <a:gd name="connsiteX10" fmla="*/ 96981 w 2299854"/>
                <a:gd name="connsiteY10" fmla="*/ 1336963 h 3172690"/>
                <a:gd name="connsiteX0" fmla="*/ 0 w 2292927"/>
                <a:gd name="connsiteY0" fmla="*/ 1551709 h 3248890"/>
                <a:gd name="connsiteX1" fmla="*/ 13854 w 2292927"/>
                <a:gd name="connsiteY1" fmla="*/ 1974272 h 3248890"/>
                <a:gd name="connsiteX2" fmla="*/ 387927 w 2292927"/>
                <a:gd name="connsiteY2" fmla="*/ 3248890 h 3248890"/>
                <a:gd name="connsiteX3" fmla="*/ 949036 w 2292927"/>
                <a:gd name="connsiteY3" fmla="*/ 3103418 h 3248890"/>
                <a:gd name="connsiteX4" fmla="*/ 949036 w 2292927"/>
                <a:gd name="connsiteY4" fmla="*/ 2750127 h 3248890"/>
                <a:gd name="connsiteX5" fmla="*/ 810490 w 2292927"/>
                <a:gd name="connsiteY5" fmla="*/ 2334490 h 3248890"/>
                <a:gd name="connsiteX6" fmla="*/ 1136072 w 2292927"/>
                <a:gd name="connsiteY6" fmla="*/ 1655618 h 3248890"/>
                <a:gd name="connsiteX7" fmla="*/ 1995055 w 2292927"/>
                <a:gd name="connsiteY7" fmla="*/ 775855 h 3248890"/>
                <a:gd name="connsiteX8" fmla="*/ 2292927 w 2292927"/>
                <a:gd name="connsiteY8" fmla="*/ 0 h 3248890"/>
                <a:gd name="connsiteX9" fmla="*/ 1620981 w 2292927"/>
                <a:gd name="connsiteY9" fmla="*/ 76200 h 3248890"/>
                <a:gd name="connsiteX10" fmla="*/ 96981 w 2292927"/>
                <a:gd name="connsiteY10" fmla="*/ 1413163 h 3248890"/>
                <a:gd name="connsiteX0" fmla="*/ 0 w 2292927"/>
                <a:gd name="connsiteY0" fmla="*/ 1551709 h 3248890"/>
                <a:gd name="connsiteX1" fmla="*/ 13854 w 2292927"/>
                <a:gd name="connsiteY1" fmla="*/ 1974272 h 3248890"/>
                <a:gd name="connsiteX2" fmla="*/ 387927 w 2292927"/>
                <a:gd name="connsiteY2" fmla="*/ 3248890 h 3248890"/>
                <a:gd name="connsiteX3" fmla="*/ 949036 w 2292927"/>
                <a:gd name="connsiteY3" fmla="*/ 3103418 h 3248890"/>
                <a:gd name="connsiteX4" fmla="*/ 949036 w 2292927"/>
                <a:gd name="connsiteY4" fmla="*/ 2750127 h 3248890"/>
                <a:gd name="connsiteX5" fmla="*/ 810490 w 2292927"/>
                <a:gd name="connsiteY5" fmla="*/ 2334490 h 3248890"/>
                <a:gd name="connsiteX6" fmla="*/ 1136072 w 2292927"/>
                <a:gd name="connsiteY6" fmla="*/ 1655618 h 3248890"/>
                <a:gd name="connsiteX7" fmla="*/ 1995055 w 2292927"/>
                <a:gd name="connsiteY7" fmla="*/ 775855 h 3248890"/>
                <a:gd name="connsiteX8" fmla="*/ 2292927 w 2292927"/>
                <a:gd name="connsiteY8" fmla="*/ 0 h 3248890"/>
                <a:gd name="connsiteX9" fmla="*/ 1620981 w 2292927"/>
                <a:gd name="connsiteY9" fmla="*/ 76200 h 3248890"/>
                <a:gd name="connsiteX10" fmla="*/ 96981 w 2292927"/>
                <a:gd name="connsiteY10" fmla="*/ 1413163 h 3248890"/>
                <a:gd name="connsiteX0" fmla="*/ 0 w 2161309"/>
                <a:gd name="connsiteY0" fmla="*/ 1530928 h 3228109"/>
                <a:gd name="connsiteX1" fmla="*/ 13854 w 2161309"/>
                <a:gd name="connsiteY1" fmla="*/ 1953491 h 3228109"/>
                <a:gd name="connsiteX2" fmla="*/ 387927 w 2161309"/>
                <a:gd name="connsiteY2" fmla="*/ 3228109 h 3228109"/>
                <a:gd name="connsiteX3" fmla="*/ 949036 w 2161309"/>
                <a:gd name="connsiteY3" fmla="*/ 3082637 h 3228109"/>
                <a:gd name="connsiteX4" fmla="*/ 949036 w 2161309"/>
                <a:gd name="connsiteY4" fmla="*/ 2729346 h 3228109"/>
                <a:gd name="connsiteX5" fmla="*/ 810490 w 2161309"/>
                <a:gd name="connsiteY5" fmla="*/ 2313709 h 3228109"/>
                <a:gd name="connsiteX6" fmla="*/ 1136072 w 2161309"/>
                <a:gd name="connsiteY6" fmla="*/ 1634837 h 3228109"/>
                <a:gd name="connsiteX7" fmla="*/ 1995055 w 2161309"/>
                <a:gd name="connsiteY7" fmla="*/ 755074 h 3228109"/>
                <a:gd name="connsiteX8" fmla="*/ 2161309 w 2161309"/>
                <a:gd name="connsiteY8" fmla="*/ 0 h 3228109"/>
                <a:gd name="connsiteX9" fmla="*/ 1620981 w 2161309"/>
                <a:gd name="connsiteY9" fmla="*/ 55419 h 3228109"/>
                <a:gd name="connsiteX10" fmla="*/ 96981 w 2161309"/>
                <a:gd name="connsiteY10" fmla="*/ 1392382 h 3228109"/>
                <a:gd name="connsiteX0" fmla="*/ 0 w 2161309"/>
                <a:gd name="connsiteY0" fmla="*/ 1530928 h 3082637"/>
                <a:gd name="connsiteX1" fmla="*/ 13854 w 2161309"/>
                <a:gd name="connsiteY1" fmla="*/ 1953491 h 3082637"/>
                <a:gd name="connsiteX2" fmla="*/ 651164 w 2161309"/>
                <a:gd name="connsiteY2" fmla="*/ 1551709 h 3082637"/>
                <a:gd name="connsiteX3" fmla="*/ 949036 w 2161309"/>
                <a:gd name="connsiteY3" fmla="*/ 3082637 h 3082637"/>
                <a:gd name="connsiteX4" fmla="*/ 949036 w 2161309"/>
                <a:gd name="connsiteY4" fmla="*/ 2729346 h 3082637"/>
                <a:gd name="connsiteX5" fmla="*/ 810490 w 2161309"/>
                <a:gd name="connsiteY5" fmla="*/ 2313709 h 3082637"/>
                <a:gd name="connsiteX6" fmla="*/ 1136072 w 2161309"/>
                <a:gd name="connsiteY6" fmla="*/ 1634837 h 3082637"/>
                <a:gd name="connsiteX7" fmla="*/ 1995055 w 2161309"/>
                <a:gd name="connsiteY7" fmla="*/ 755074 h 3082637"/>
                <a:gd name="connsiteX8" fmla="*/ 2161309 w 2161309"/>
                <a:gd name="connsiteY8" fmla="*/ 0 h 3082637"/>
                <a:gd name="connsiteX9" fmla="*/ 1620981 w 2161309"/>
                <a:gd name="connsiteY9" fmla="*/ 55419 h 3082637"/>
                <a:gd name="connsiteX10" fmla="*/ 96981 w 2161309"/>
                <a:gd name="connsiteY10" fmla="*/ 1392382 h 3082637"/>
                <a:gd name="connsiteX0" fmla="*/ 0 w 2161309"/>
                <a:gd name="connsiteY0" fmla="*/ 1530928 h 3082637"/>
                <a:gd name="connsiteX1" fmla="*/ 13854 w 2161309"/>
                <a:gd name="connsiteY1" fmla="*/ 1953491 h 3082637"/>
                <a:gd name="connsiteX2" fmla="*/ 651164 w 2161309"/>
                <a:gd name="connsiteY2" fmla="*/ 1551709 h 3082637"/>
                <a:gd name="connsiteX3" fmla="*/ 949036 w 2161309"/>
                <a:gd name="connsiteY3" fmla="*/ 3082637 h 3082637"/>
                <a:gd name="connsiteX4" fmla="*/ 810490 w 2161309"/>
                <a:gd name="connsiteY4" fmla="*/ 2313709 h 3082637"/>
                <a:gd name="connsiteX5" fmla="*/ 1136072 w 2161309"/>
                <a:gd name="connsiteY5" fmla="*/ 1634837 h 3082637"/>
                <a:gd name="connsiteX6" fmla="*/ 1995055 w 2161309"/>
                <a:gd name="connsiteY6" fmla="*/ 755074 h 3082637"/>
                <a:gd name="connsiteX7" fmla="*/ 2161309 w 2161309"/>
                <a:gd name="connsiteY7" fmla="*/ 0 h 3082637"/>
                <a:gd name="connsiteX8" fmla="*/ 1620981 w 2161309"/>
                <a:gd name="connsiteY8" fmla="*/ 55419 h 3082637"/>
                <a:gd name="connsiteX9" fmla="*/ 96981 w 2161309"/>
                <a:gd name="connsiteY9" fmla="*/ 1392382 h 3082637"/>
                <a:gd name="connsiteX0" fmla="*/ 0 w 2161309"/>
                <a:gd name="connsiteY0" fmla="*/ 1530928 h 2313709"/>
                <a:gd name="connsiteX1" fmla="*/ 13854 w 2161309"/>
                <a:gd name="connsiteY1" fmla="*/ 1953491 h 2313709"/>
                <a:gd name="connsiteX2" fmla="*/ 651164 w 2161309"/>
                <a:gd name="connsiteY2" fmla="*/ 1551709 h 2313709"/>
                <a:gd name="connsiteX3" fmla="*/ 810490 w 2161309"/>
                <a:gd name="connsiteY3" fmla="*/ 2313709 h 2313709"/>
                <a:gd name="connsiteX4" fmla="*/ 1136072 w 2161309"/>
                <a:gd name="connsiteY4" fmla="*/ 1634837 h 2313709"/>
                <a:gd name="connsiteX5" fmla="*/ 1995055 w 2161309"/>
                <a:gd name="connsiteY5" fmla="*/ 755074 h 2313709"/>
                <a:gd name="connsiteX6" fmla="*/ 2161309 w 2161309"/>
                <a:gd name="connsiteY6" fmla="*/ 0 h 2313709"/>
                <a:gd name="connsiteX7" fmla="*/ 1620981 w 2161309"/>
                <a:gd name="connsiteY7" fmla="*/ 55419 h 2313709"/>
                <a:gd name="connsiteX8" fmla="*/ 96981 w 2161309"/>
                <a:gd name="connsiteY8" fmla="*/ 1392382 h 2313709"/>
                <a:gd name="connsiteX0" fmla="*/ 0 w 2161309"/>
                <a:gd name="connsiteY0" fmla="*/ 1530928 h 1953491"/>
                <a:gd name="connsiteX1" fmla="*/ 13854 w 2161309"/>
                <a:gd name="connsiteY1" fmla="*/ 1953491 h 1953491"/>
                <a:gd name="connsiteX2" fmla="*/ 651164 w 2161309"/>
                <a:gd name="connsiteY2" fmla="*/ 1551709 h 1953491"/>
                <a:gd name="connsiteX3" fmla="*/ 1136072 w 2161309"/>
                <a:gd name="connsiteY3" fmla="*/ 1634837 h 1953491"/>
                <a:gd name="connsiteX4" fmla="*/ 1995055 w 2161309"/>
                <a:gd name="connsiteY4" fmla="*/ 755074 h 1953491"/>
                <a:gd name="connsiteX5" fmla="*/ 2161309 w 2161309"/>
                <a:gd name="connsiteY5" fmla="*/ 0 h 1953491"/>
                <a:gd name="connsiteX6" fmla="*/ 1620981 w 2161309"/>
                <a:gd name="connsiteY6" fmla="*/ 55419 h 1953491"/>
                <a:gd name="connsiteX7" fmla="*/ 96981 w 2161309"/>
                <a:gd name="connsiteY7" fmla="*/ 1392382 h 1953491"/>
                <a:gd name="connsiteX0" fmla="*/ 0 w 2161309"/>
                <a:gd name="connsiteY0" fmla="*/ 1530928 h 1953491"/>
                <a:gd name="connsiteX1" fmla="*/ 13854 w 2161309"/>
                <a:gd name="connsiteY1" fmla="*/ 1953491 h 1953491"/>
                <a:gd name="connsiteX2" fmla="*/ 651164 w 2161309"/>
                <a:gd name="connsiteY2" fmla="*/ 1551709 h 1953491"/>
                <a:gd name="connsiteX3" fmla="*/ 1995055 w 2161309"/>
                <a:gd name="connsiteY3" fmla="*/ 755074 h 1953491"/>
                <a:gd name="connsiteX4" fmla="*/ 2161309 w 2161309"/>
                <a:gd name="connsiteY4" fmla="*/ 0 h 1953491"/>
                <a:gd name="connsiteX5" fmla="*/ 1620981 w 2161309"/>
                <a:gd name="connsiteY5" fmla="*/ 55419 h 1953491"/>
                <a:gd name="connsiteX6" fmla="*/ 96981 w 2161309"/>
                <a:gd name="connsiteY6" fmla="*/ 1392382 h 1953491"/>
                <a:gd name="connsiteX0" fmla="*/ 0 w 2161309"/>
                <a:gd name="connsiteY0" fmla="*/ 1530928 h 1551709"/>
                <a:gd name="connsiteX1" fmla="*/ 540326 w 2161309"/>
                <a:gd name="connsiteY1" fmla="*/ 1260764 h 1551709"/>
                <a:gd name="connsiteX2" fmla="*/ 651164 w 2161309"/>
                <a:gd name="connsiteY2" fmla="*/ 1551709 h 1551709"/>
                <a:gd name="connsiteX3" fmla="*/ 1995055 w 2161309"/>
                <a:gd name="connsiteY3" fmla="*/ 755074 h 1551709"/>
                <a:gd name="connsiteX4" fmla="*/ 2161309 w 2161309"/>
                <a:gd name="connsiteY4" fmla="*/ 0 h 1551709"/>
                <a:gd name="connsiteX5" fmla="*/ 1620981 w 2161309"/>
                <a:gd name="connsiteY5" fmla="*/ 55419 h 1551709"/>
                <a:gd name="connsiteX6" fmla="*/ 96981 w 2161309"/>
                <a:gd name="connsiteY6" fmla="*/ 1392382 h 1551709"/>
                <a:gd name="connsiteX0" fmla="*/ 0 w 2161309"/>
                <a:gd name="connsiteY0" fmla="*/ 1530928 h 1551709"/>
                <a:gd name="connsiteX1" fmla="*/ 540326 w 2161309"/>
                <a:gd name="connsiteY1" fmla="*/ 1260764 h 1551709"/>
                <a:gd name="connsiteX2" fmla="*/ 651164 w 2161309"/>
                <a:gd name="connsiteY2" fmla="*/ 1551709 h 1551709"/>
                <a:gd name="connsiteX3" fmla="*/ 1995055 w 2161309"/>
                <a:gd name="connsiteY3" fmla="*/ 755074 h 1551709"/>
                <a:gd name="connsiteX4" fmla="*/ 2161309 w 2161309"/>
                <a:gd name="connsiteY4" fmla="*/ 0 h 1551709"/>
                <a:gd name="connsiteX5" fmla="*/ 1620981 w 2161309"/>
                <a:gd name="connsiteY5" fmla="*/ 55419 h 1551709"/>
                <a:gd name="connsiteX6" fmla="*/ 581890 w 2161309"/>
                <a:gd name="connsiteY6" fmla="*/ 935182 h 1551709"/>
                <a:gd name="connsiteX0" fmla="*/ 55419 w 1620983"/>
                <a:gd name="connsiteY0" fmla="*/ 1032164 h 1551709"/>
                <a:gd name="connsiteX1" fmla="*/ 0 w 1620983"/>
                <a:gd name="connsiteY1" fmla="*/ 1260764 h 1551709"/>
                <a:gd name="connsiteX2" fmla="*/ 110838 w 1620983"/>
                <a:gd name="connsiteY2" fmla="*/ 1551709 h 1551709"/>
                <a:gd name="connsiteX3" fmla="*/ 1454729 w 1620983"/>
                <a:gd name="connsiteY3" fmla="*/ 755074 h 1551709"/>
                <a:gd name="connsiteX4" fmla="*/ 1620983 w 1620983"/>
                <a:gd name="connsiteY4" fmla="*/ 0 h 1551709"/>
                <a:gd name="connsiteX5" fmla="*/ 1080655 w 1620983"/>
                <a:gd name="connsiteY5" fmla="*/ 55419 h 1551709"/>
                <a:gd name="connsiteX6" fmla="*/ 41564 w 1620983"/>
                <a:gd name="connsiteY6" fmla="*/ 935182 h 1551709"/>
                <a:gd name="connsiteX0" fmla="*/ 55419 w 1620983"/>
                <a:gd name="connsiteY0" fmla="*/ 1032164 h 1551709"/>
                <a:gd name="connsiteX1" fmla="*/ 0 w 1620983"/>
                <a:gd name="connsiteY1" fmla="*/ 1260764 h 1551709"/>
                <a:gd name="connsiteX2" fmla="*/ 110838 w 1620983"/>
                <a:gd name="connsiteY2" fmla="*/ 1551709 h 1551709"/>
                <a:gd name="connsiteX3" fmla="*/ 1454729 w 1620983"/>
                <a:gd name="connsiteY3" fmla="*/ 755074 h 1551709"/>
                <a:gd name="connsiteX4" fmla="*/ 1620983 w 1620983"/>
                <a:gd name="connsiteY4" fmla="*/ 0 h 1551709"/>
                <a:gd name="connsiteX5" fmla="*/ 1080655 w 1620983"/>
                <a:gd name="connsiteY5" fmla="*/ 55419 h 1551709"/>
                <a:gd name="connsiteX6" fmla="*/ 270164 w 1620983"/>
                <a:gd name="connsiteY6" fmla="*/ 665018 h 1551709"/>
                <a:gd name="connsiteX0" fmla="*/ 55419 w 1620983"/>
                <a:gd name="connsiteY0" fmla="*/ 1032164 h 1427018"/>
                <a:gd name="connsiteX1" fmla="*/ 0 w 1620983"/>
                <a:gd name="connsiteY1" fmla="*/ 1260764 h 1427018"/>
                <a:gd name="connsiteX2" fmla="*/ 290947 w 1620983"/>
                <a:gd name="connsiteY2" fmla="*/ 1427018 h 1427018"/>
                <a:gd name="connsiteX3" fmla="*/ 1454729 w 1620983"/>
                <a:gd name="connsiteY3" fmla="*/ 755074 h 1427018"/>
                <a:gd name="connsiteX4" fmla="*/ 1620983 w 1620983"/>
                <a:gd name="connsiteY4" fmla="*/ 0 h 1427018"/>
                <a:gd name="connsiteX5" fmla="*/ 1080655 w 1620983"/>
                <a:gd name="connsiteY5" fmla="*/ 55419 h 1427018"/>
                <a:gd name="connsiteX6" fmla="*/ 270164 w 1620983"/>
                <a:gd name="connsiteY6" fmla="*/ 665018 h 1427018"/>
                <a:gd name="connsiteX0" fmla="*/ 55419 w 1620983"/>
                <a:gd name="connsiteY0" fmla="*/ 1032164 h 1427018"/>
                <a:gd name="connsiteX1" fmla="*/ 0 w 1620983"/>
                <a:gd name="connsiteY1" fmla="*/ 1260764 h 1427018"/>
                <a:gd name="connsiteX2" fmla="*/ 290947 w 1620983"/>
                <a:gd name="connsiteY2" fmla="*/ 1427018 h 1427018"/>
                <a:gd name="connsiteX3" fmla="*/ 1454729 w 1620983"/>
                <a:gd name="connsiteY3" fmla="*/ 755074 h 1427018"/>
                <a:gd name="connsiteX4" fmla="*/ 1620983 w 1620983"/>
                <a:gd name="connsiteY4" fmla="*/ 0 h 1427018"/>
                <a:gd name="connsiteX5" fmla="*/ 1087583 w 1620983"/>
                <a:gd name="connsiteY5" fmla="*/ 6928 h 1427018"/>
                <a:gd name="connsiteX6" fmla="*/ 270164 w 1620983"/>
                <a:gd name="connsiteY6" fmla="*/ 665018 h 1427018"/>
                <a:gd name="connsiteX0" fmla="*/ 55419 w 2237511"/>
                <a:gd name="connsiteY0" fmla="*/ 1025236 h 1420090"/>
                <a:gd name="connsiteX1" fmla="*/ 0 w 2237511"/>
                <a:gd name="connsiteY1" fmla="*/ 1253836 h 1420090"/>
                <a:gd name="connsiteX2" fmla="*/ 290947 w 2237511"/>
                <a:gd name="connsiteY2" fmla="*/ 1420090 h 1420090"/>
                <a:gd name="connsiteX3" fmla="*/ 1454729 w 2237511"/>
                <a:gd name="connsiteY3" fmla="*/ 748146 h 1420090"/>
                <a:gd name="connsiteX4" fmla="*/ 2237511 w 2237511"/>
                <a:gd name="connsiteY4" fmla="*/ 6926 h 1420090"/>
                <a:gd name="connsiteX5" fmla="*/ 1087583 w 2237511"/>
                <a:gd name="connsiteY5" fmla="*/ 0 h 1420090"/>
                <a:gd name="connsiteX6" fmla="*/ 270164 w 2237511"/>
                <a:gd name="connsiteY6" fmla="*/ 658090 h 1420090"/>
                <a:gd name="connsiteX0" fmla="*/ 55419 w 2237511"/>
                <a:gd name="connsiteY0" fmla="*/ 1025236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270164 w 2237511"/>
                <a:gd name="connsiteY6" fmla="*/ 658090 h 1420090"/>
                <a:gd name="connsiteX0" fmla="*/ 55419 w 2384139"/>
                <a:gd name="connsiteY0" fmla="*/ 1025236 h 1420090"/>
                <a:gd name="connsiteX1" fmla="*/ 0 w 2384139"/>
                <a:gd name="connsiteY1" fmla="*/ 1253836 h 1420090"/>
                <a:gd name="connsiteX2" fmla="*/ 290947 w 2384139"/>
                <a:gd name="connsiteY2" fmla="*/ 1420090 h 1420090"/>
                <a:gd name="connsiteX3" fmla="*/ 2043547 w 2384139"/>
                <a:gd name="connsiteY3" fmla="*/ 491837 h 1420090"/>
                <a:gd name="connsiteX4" fmla="*/ 2237511 w 2384139"/>
                <a:gd name="connsiteY4" fmla="*/ 6926 h 1420090"/>
                <a:gd name="connsiteX5" fmla="*/ 1087583 w 2384139"/>
                <a:gd name="connsiteY5" fmla="*/ 0 h 1420090"/>
                <a:gd name="connsiteX6" fmla="*/ 270164 w 2384139"/>
                <a:gd name="connsiteY6" fmla="*/ 658090 h 1420090"/>
                <a:gd name="connsiteX0" fmla="*/ 55419 w 2331729"/>
                <a:gd name="connsiteY0" fmla="*/ 1025236 h 1420090"/>
                <a:gd name="connsiteX1" fmla="*/ 0 w 2331729"/>
                <a:gd name="connsiteY1" fmla="*/ 1253836 h 1420090"/>
                <a:gd name="connsiteX2" fmla="*/ 290947 w 2331729"/>
                <a:gd name="connsiteY2" fmla="*/ 1420090 h 1420090"/>
                <a:gd name="connsiteX3" fmla="*/ 2043547 w 2331729"/>
                <a:gd name="connsiteY3" fmla="*/ 491837 h 1420090"/>
                <a:gd name="connsiteX4" fmla="*/ 2237511 w 2331729"/>
                <a:gd name="connsiteY4" fmla="*/ 6926 h 1420090"/>
                <a:gd name="connsiteX5" fmla="*/ 1087583 w 2331729"/>
                <a:gd name="connsiteY5" fmla="*/ 0 h 1420090"/>
                <a:gd name="connsiteX6" fmla="*/ 270164 w 2331729"/>
                <a:gd name="connsiteY6" fmla="*/ 658090 h 1420090"/>
                <a:gd name="connsiteX0" fmla="*/ 55419 w 2331729"/>
                <a:gd name="connsiteY0" fmla="*/ 1025236 h 1457988"/>
                <a:gd name="connsiteX1" fmla="*/ 0 w 2331729"/>
                <a:gd name="connsiteY1" fmla="*/ 1253836 h 1457988"/>
                <a:gd name="connsiteX2" fmla="*/ 290947 w 2331729"/>
                <a:gd name="connsiteY2" fmla="*/ 1420090 h 1457988"/>
                <a:gd name="connsiteX3" fmla="*/ 2043547 w 2331729"/>
                <a:gd name="connsiteY3" fmla="*/ 491837 h 1457988"/>
                <a:gd name="connsiteX4" fmla="*/ 2237511 w 2331729"/>
                <a:gd name="connsiteY4" fmla="*/ 6926 h 1457988"/>
                <a:gd name="connsiteX5" fmla="*/ 1087583 w 2331729"/>
                <a:gd name="connsiteY5" fmla="*/ 0 h 1457988"/>
                <a:gd name="connsiteX6" fmla="*/ 270164 w 2331729"/>
                <a:gd name="connsiteY6" fmla="*/ 658090 h 1457988"/>
                <a:gd name="connsiteX0" fmla="*/ 55419 w 2331729"/>
                <a:gd name="connsiteY0" fmla="*/ 1025245 h 1457997"/>
                <a:gd name="connsiteX1" fmla="*/ 0 w 2331729"/>
                <a:gd name="connsiteY1" fmla="*/ 1253845 h 1457997"/>
                <a:gd name="connsiteX2" fmla="*/ 290947 w 2331729"/>
                <a:gd name="connsiteY2" fmla="*/ 1420099 h 1457997"/>
                <a:gd name="connsiteX3" fmla="*/ 2043547 w 2331729"/>
                <a:gd name="connsiteY3" fmla="*/ 491846 h 1457997"/>
                <a:gd name="connsiteX4" fmla="*/ 2237511 w 2331729"/>
                <a:gd name="connsiteY4" fmla="*/ 6935 h 1457997"/>
                <a:gd name="connsiteX5" fmla="*/ 1087583 w 2331729"/>
                <a:gd name="connsiteY5" fmla="*/ 9 h 1457997"/>
                <a:gd name="connsiteX6" fmla="*/ 270164 w 2331729"/>
                <a:gd name="connsiteY6" fmla="*/ 658099 h 14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1729" h="1457997">
                  <a:moveTo>
                    <a:pt x="55419" y="1025245"/>
                  </a:moveTo>
                  <a:lnTo>
                    <a:pt x="0" y="1253845"/>
                  </a:lnTo>
                  <a:cubicBezTo>
                    <a:pt x="39255" y="1319654"/>
                    <a:pt x="-49644" y="1547099"/>
                    <a:pt x="290947" y="1420099"/>
                  </a:cubicBezTo>
                  <a:cubicBezTo>
                    <a:pt x="631538" y="1293099"/>
                    <a:pt x="1719120" y="727373"/>
                    <a:pt x="2043547" y="491846"/>
                  </a:cubicBezTo>
                  <a:cubicBezTo>
                    <a:pt x="2367974" y="256319"/>
                    <a:pt x="2396838" y="88908"/>
                    <a:pt x="2237511" y="6935"/>
                  </a:cubicBezTo>
                  <a:lnTo>
                    <a:pt x="1087583" y="9"/>
                  </a:lnTo>
                  <a:cubicBezTo>
                    <a:pt x="704274" y="-2300"/>
                    <a:pt x="542637" y="438736"/>
                    <a:pt x="270164" y="658099"/>
                  </a:cubicBezTo>
                </a:path>
              </a:pathLst>
            </a:custGeom>
            <a:solidFill>
              <a:srgbClr val="00B05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4" name="k1">
              <a:extLst>
                <a:ext uri="{FF2B5EF4-FFF2-40B4-BE49-F238E27FC236}">
                  <a16:creationId xmlns:a16="http://schemas.microsoft.com/office/drawing/2014/main" id="{96E3936F-A30E-4677-8AF7-6B2B8023F9B4}"/>
                </a:ext>
              </a:extLst>
            </p:cNvPr>
            <p:cNvSpPr/>
            <p:nvPr/>
          </p:nvSpPr>
          <p:spPr bwMode="auto">
            <a:xfrm>
              <a:off x="8536284" y="2462012"/>
              <a:ext cx="1119624" cy="2002989"/>
            </a:xfrm>
            <a:custGeom>
              <a:avLst/>
              <a:gdLst>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10" fmla="*/ 2348346 w 2424546"/>
                <a:gd name="connsiteY10" fmla="*/ 2015836 h 3172691"/>
                <a:gd name="connsiteX0" fmla="*/ 2327564 w 2327564"/>
                <a:gd name="connsiteY0" fmla="*/ 1302327 h 3172691"/>
                <a:gd name="connsiteX1" fmla="*/ 1129146 w 2327564"/>
                <a:gd name="connsiteY1" fmla="*/ 256309 h 3172691"/>
                <a:gd name="connsiteX2" fmla="*/ 471055 w 2327564"/>
                <a:gd name="connsiteY2" fmla="*/ 0 h 3172691"/>
                <a:gd name="connsiteX3" fmla="*/ 0 w 2327564"/>
                <a:gd name="connsiteY3" fmla="*/ 48491 h 3172691"/>
                <a:gd name="connsiteX4" fmla="*/ 720436 w 2327564"/>
                <a:gd name="connsiteY4" fmla="*/ 935181 h 3172691"/>
                <a:gd name="connsiteX5" fmla="*/ 311728 w 2327564"/>
                <a:gd name="connsiteY5" fmla="*/ 1246909 h 3172691"/>
                <a:gd name="connsiteX6" fmla="*/ 1260764 w 2327564"/>
                <a:gd name="connsiteY6" fmla="*/ 2445327 h 3172691"/>
                <a:gd name="connsiteX7" fmla="*/ 1420091 w 2327564"/>
                <a:gd name="connsiteY7" fmla="*/ 3027218 h 3172691"/>
                <a:gd name="connsiteX8" fmla="*/ 1842655 w 2327564"/>
                <a:gd name="connsiteY8" fmla="*/ 3172691 h 3172691"/>
                <a:gd name="connsiteX9" fmla="*/ 2195946 w 2327564"/>
                <a:gd name="connsiteY9" fmla="*/ 2570018 h 3172691"/>
                <a:gd name="connsiteX10" fmla="*/ 2251364 w 2327564"/>
                <a:gd name="connsiteY10" fmla="*/ 2015836 h 3172691"/>
                <a:gd name="connsiteX0" fmla="*/ 2015836 w 2015836"/>
                <a:gd name="connsiteY0" fmla="*/ 1302327 h 3172691"/>
                <a:gd name="connsiteX1" fmla="*/ 817418 w 2015836"/>
                <a:gd name="connsiteY1" fmla="*/ 256309 h 3172691"/>
                <a:gd name="connsiteX2" fmla="*/ 159327 w 2015836"/>
                <a:gd name="connsiteY2" fmla="*/ 0 h 3172691"/>
                <a:gd name="connsiteX3" fmla="*/ 741218 w 2015836"/>
                <a:gd name="connsiteY3" fmla="*/ 678873 h 3172691"/>
                <a:gd name="connsiteX4" fmla="*/ 408708 w 2015836"/>
                <a:gd name="connsiteY4" fmla="*/ 935181 h 3172691"/>
                <a:gd name="connsiteX5" fmla="*/ 0 w 2015836"/>
                <a:gd name="connsiteY5" fmla="*/ 1246909 h 3172691"/>
                <a:gd name="connsiteX6" fmla="*/ 949036 w 2015836"/>
                <a:gd name="connsiteY6" fmla="*/ 2445327 h 3172691"/>
                <a:gd name="connsiteX7" fmla="*/ 1108363 w 2015836"/>
                <a:gd name="connsiteY7" fmla="*/ 3027218 h 3172691"/>
                <a:gd name="connsiteX8" fmla="*/ 1530927 w 2015836"/>
                <a:gd name="connsiteY8" fmla="*/ 3172691 h 3172691"/>
                <a:gd name="connsiteX9" fmla="*/ 1884218 w 2015836"/>
                <a:gd name="connsiteY9" fmla="*/ 2570018 h 3172691"/>
                <a:gd name="connsiteX10" fmla="*/ 1939636 w 2015836"/>
                <a:gd name="connsiteY10" fmla="*/ 2015836 h 3172691"/>
                <a:gd name="connsiteX0" fmla="*/ 2015836 w 2015836"/>
                <a:gd name="connsiteY0" fmla="*/ 1046018 h 2916382"/>
                <a:gd name="connsiteX1" fmla="*/ 817418 w 2015836"/>
                <a:gd name="connsiteY1" fmla="*/ 0 h 2916382"/>
                <a:gd name="connsiteX2" fmla="*/ 1066800 w 2015836"/>
                <a:gd name="connsiteY2" fmla="*/ 477982 h 2916382"/>
                <a:gd name="connsiteX3" fmla="*/ 741218 w 2015836"/>
                <a:gd name="connsiteY3" fmla="*/ 422564 h 2916382"/>
                <a:gd name="connsiteX4" fmla="*/ 408708 w 2015836"/>
                <a:gd name="connsiteY4" fmla="*/ 678872 h 2916382"/>
                <a:gd name="connsiteX5" fmla="*/ 0 w 2015836"/>
                <a:gd name="connsiteY5" fmla="*/ 990600 h 2916382"/>
                <a:gd name="connsiteX6" fmla="*/ 949036 w 2015836"/>
                <a:gd name="connsiteY6" fmla="*/ 2189018 h 2916382"/>
                <a:gd name="connsiteX7" fmla="*/ 1108363 w 2015836"/>
                <a:gd name="connsiteY7" fmla="*/ 2770909 h 2916382"/>
                <a:gd name="connsiteX8" fmla="*/ 1530927 w 2015836"/>
                <a:gd name="connsiteY8" fmla="*/ 2916382 h 2916382"/>
                <a:gd name="connsiteX9" fmla="*/ 1884218 w 2015836"/>
                <a:gd name="connsiteY9" fmla="*/ 2313709 h 2916382"/>
                <a:gd name="connsiteX10" fmla="*/ 1939636 w 2015836"/>
                <a:gd name="connsiteY10" fmla="*/ 1759527 h 2916382"/>
                <a:gd name="connsiteX0" fmla="*/ 2015836 w 2015836"/>
                <a:gd name="connsiteY0" fmla="*/ 623454 h 2493818"/>
                <a:gd name="connsiteX1" fmla="*/ 1385454 w 2015836"/>
                <a:gd name="connsiteY1" fmla="*/ 755072 h 2493818"/>
                <a:gd name="connsiteX2" fmla="*/ 1066800 w 2015836"/>
                <a:gd name="connsiteY2" fmla="*/ 55418 h 2493818"/>
                <a:gd name="connsiteX3" fmla="*/ 741218 w 2015836"/>
                <a:gd name="connsiteY3" fmla="*/ 0 h 2493818"/>
                <a:gd name="connsiteX4" fmla="*/ 408708 w 2015836"/>
                <a:gd name="connsiteY4" fmla="*/ 256308 h 2493818"/>
                <a:gd name="connsiteX5" fmla="*/ 0 w 2015836"/>
                <a:gd name="connsiteY5" fmla="*/ 568036 h 2493818"/>
                <a:gd name="connsiteX6" fmla="*/ 949036 w 2015836"/>
                <a:gd name="connsiteY6" fmla="*/ 1766454 h 2493818"/>
                <a:gd name="connsiteX7" fmla="*/ 1108363 w 2015836"/>
                <a:gd name="connsiteY7" fmla="*/ 2348345 h 2493818"/>
                <a:gd name="connsiteX8" fmla="*/ 1530927 w 2015836"/>
                <a:gd name="connsiteY8" fmla="*/ 2493818 h 2493818"/>
                <a:gd name="connsiteX9" fmla="*/ 1884218 w 2015836"/>
                <a:gd name="connsiteY9" fmla="*/ 1891145 h 2493818"/>
                <a:gd name="connsiteX10" fmla="*/ 1939636 w 2015836"/>
                <a:gd name="connsiteY10" fmla="*/ 1336963 h 2493818"/>
                <a:gd name="connsiteX0" fmla="*/ 1385454 w 1939636"/>
                <a:gd name="connsiteY0" fmla="*/ 755072 h 2493818"/>
                <a:gd name="connsiteX1" fmla="*/ 1066800 w 1939636"/>
                <a:gd name="connsiteY1" fmla="*/ 55418 h 2493818"/>
                <a:gd name="connsiteX2" fmla="*/ 741218 w 1939636"/>
                <a:gd name="connsiteY2" fmla="*/ 0 h 2493818"/>
                <a:gd name="connsiteX3" fmla="*/ 408708 w 1939636"/>
                <a:gd name="connsiteY3" fmla="*/ 256308 h 2493818"/>
                <a:gd name="connsiteX4" fmla="*/ 0 w 1939636"/>
                <a:gd name="connsiteY4" fmla="*/ 568036 h 2493818"/>
                <a:gd name="connsiteX5" fmla="*/ 949036 w 1939636"/>
                <a:gd name="connsiteY5" fmla="*/ 1766454 h 2493818"/>
                <a:gd name="connsiteX6" fmla="*/ 1108363 w 1939636"/>
                <a:gd name="connsiteY6" fmla="*/ 2348345 h 2493818"/>
                <a:gd name="connsiteX7" fmla="*/ 1530927 w 1939636"/>
                <a:gd name="connsiteY7" fmla="*/ 2493818 h 2493818"/>
                <a:gd name="connsiteX8" fmla="*/ 1884218 w 1939636"/>
                <a:gd name="connsiteY8" fmla="*/ 1891145 h 2493818"/>
                <a:gd name="connsiteX9" fmla="*/ 1939636 w 1939636"/>
                <a:gd name="connsiteY9" fmla="*/ 1336963 h 2493818"/>
                <a:gd name="connsiteX0" fmla="*/ 1385454 w 1884218"/>
                <a:gd name="connsiteY0" fmla="*/ 755072 h 2493818"/>
                <a:gd name="connsiteX1" fmla="*/ 1066800 w 1884218"/>
                <a:gd name="connsiteY1" fmla="*/ 55418 h 2493818"/>
                <a:gd name="connsiteX2" fmla="*/ 741218 w 1884218"/>
                <a:gd name="connsiteY2" fmla="*/ 0 h 2493818"/>
                <a:gd name="connsiteX3" fmla="*/ 408708 w 1884218"/>
                <a:gd name="connsiteY3" fmla="*/ 256308 h 2493818"/>
                <a:gd name="connsiteX4" fmla="*/ 0 w 1884218"/>
                <a:gd name="connsiteY4" fmla="*/ 568036 h 2493818"/>
                <a:gd name="connsiteX5" fmla="*/ 949036 w 1884218"/>
                <a:gd name="connsiteY5" fmla="*/ 1766454 h 2493818"/>
                <a:gd name="connsiteX6" fmla="*/ 1108363 w 1884218"/>
                <a:gd name="connsiteY6" fmla="*/ 2348345 h 2493818"/>
                <a:gd name="connsiteX7" fmla="*/ 1530927 w 1884218"/>
                <a:gd name="connsiteY7" fmla="*/ 2493818 h 2493818"/>
                <a:gd name="connsiteX8" fmla="*/ 1884218 w 1884218"/>
                <a:gd name="connsiteY8" fmla="*/ 1891145 h 2493818"/>
                <a:gd name="connsiteX0" fmla="*/ 1385454 w 1884218"/>
                <a:gd name="connsiteY0" fmla="*/ 755072 h 2493818"/>
                <a:gd name="connsiteX1" fmla="*/ 741218 w 1884218"/>
                <a:gd name="connsiteY1" fmla="*/ 0 h 2493818"/>
                <a:gd name="connsiteX2" fmla="*/ 408708 w 1884218"/>
                <a:gd name="connsiteY2" fmla="*/ 256308 h 2493818"/>
                <a:gd name="connsiteX3" fmla="*/ 0 w 1884218"/>
                <a:gd name="connsiteY3" fmla="*/ 568036 h 2493818"/>
                <a:gd name="connsiteX4" fmla="*/ 949036 w 1884218"/>
                <a:gd name="connsiteY4" fmla="*/ 1766454 h 2493818"/>
                <a:gd name="connsiteX5" fmla="*/ 1108363 w 1884218"/>
                <a:gd name="connsiteY5" fmla="*/ 2348345 h 2493818"/>
                <a:gd name="connsiteX6" fmla="*/ 1530927 w 1884218"/>
                <a:gd name="connsiteY6" fmla="*/ 2493818 h 2493818"/>
                <a:gd name="connsiteX7" fmla="*/ 1884218 w 1884218"/>
                <a:gd name="connsiteY7" fmla="*/ 1891145 h 2493818"/>
                <a:gd name="connsiteX0" fmla="*/ 1385454 w 1884218"/>
                <a:gd name="connsiteY0" fmla="*/ 526472 h 2265218"/>
                <a:gd name="connsiteX1" fmla="*/ 762000 w 1884218"/>
                <a:gd name="connsiteY1" fmla="*/ 0 h 2265218"/>
                <a:gd name="connsiteX2" fmla="*/ 408708 w 1884218"/>
                <a:gd name="connsiteY2" fmla="*/ 27708 h 2265218"/>
                <a:gd name="connsiteX3" fmla="*/ 0 w 1884218"/>
                <a:gd name="connsiteY3" fmla="*/ 339436 h 2265218"/>
                <a:gd name="connsiteX4" fmla="*/ 949036 w 1884218"/>
                <a:gd name="connsiteY4" fmla="*/ 1537854 h 2265218"/>
                <a:gd name="connsiteX5" fmla="*/ 1108363 w 1884218"/>
                <a:gd name="connsiteY5" fmla="*/ 2119745 h 2265218"/>
                <a:gd name="connsiteX6" fmla="*/ 1530927 w 1884218"/>
                <a:gd name="connsiteY6" fmla="*/ 2265218 h 2265218"/>
                <a:gd name="connsiteX7" fmla="*/ 1884218 w 1884218"/>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58091 w 1593273"/>
                <a:gd name="connsiteY4" fmla="*/ 1537854 h 2265218"/>
                <a:gd name="connsiteX5" fmla="*/ 817418 w 1593273"/>
                <a:gd name="connsiteY5" fmla="*/ 2119745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37309 w 1593273"/>
                <a:gd name="connsiteY4" fmla="*/ 1717963 h 2265218"/>
                <a:gd name="connsiteX5" fmla="*/ 817418 w 1593273"/>
                <a:gd name="connsiteY5" fmla="*/ 2119745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37309 w 1593273"/>
                <a:gd name="connsiteY4" fmla="*/ 1717963 h 2265218"/>
                <a:gd name="connsiteX5" fmla="*/ 574963 w 1593273"/>
                <a:gd name="connsiteY5" fmla="*/ 2078181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519545 w 1593273"/>
                <a:gd name="connsiteY4" fmla="*/ 1711036 h 2265218"/>
                <a:gd name="connsiteX5" fmla="*/ 574963 w 1593273"/>
                <a:gd name="connsiteY5" fmla="*/ 2078181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519545 w 1593273"/>
                <a:gd name="connsiteY4" fmla="*/ 1711036 h 2265218"/>
                <a:gd name="connsiteX5" fmla="*/ 727363 w 1593273"/>
                <a:gd name="connsiteY5" fmla="*/ 2057399 h 2265218"/>
                <a:gd name="connsiteX6" fmla="*/ 1239982 w 1593273"/>
                <a:gd name="connsiteY6" fmla="*/ 2265218 h 2265218"/>
                <a:gd name="connsiteX7" fmla="*/ 1593273 w 1593273"/>
                <a:gd name="connsiteY7" fmla="*/ 1662545 h 2265218"/>
                <a:gd name="connsiteX0" fmla="*/ 1094509 w 1593273"/>
                <a:gd name="connsiteY0" fmla="*/ 526472 h 2057399"/>
                <a:gd name="connsiteX1" fmla="*/ 471055 w 1593273"/>
                <a:gd name="connsiteY1" fmla="*/ 0 h 2057399"/>
                <a:gd name="connsiteX2" fmla="*/ 117763 w 1593273"/>
                <a:gd name="connsiteY2" fmla="*/ 27708 h 2057399"/>
                <a:gd name="connsiteX3" fmla="*/ 0 w 1593273"/>
                <a:gd name="connsiteY3" fmla="*/ 367145 h 2057399"/>
                <a:gd name="connsiteX4" fmla="*/ 519545 w 1593273"/>
                <a:gd name="connsiteY4" fmla="*/ 1711036 h 2057399"/>
                <a:gd name="connsiteX5" fmla="*/ 727363 w 1593273"/>
                <a:gd name="connsiteY5" fmla="*/ 2057399 h 2057399"/>
                <a:gd name="connsiteX6" fmla="*/ 1170709 w 1593273"/>
                <a:gd name="connsiteY6" fmla="*/ 1870363 h 2057399"/>
                <a:gd name="connsiteX7" fmla="*/ 1593273 w 1593273"/>
                <a:gd name="connsiteY7" fmla="*/ 1662545 h 2057399"/>
                <a:gd name="connsiteX0" fmla="*/ 1094509 w 1170709"/>
                <a:gd name="connsiteY0" fmla="*/ 526472 h 2057399"/>
                <a:gd name="connsiteX1" fmla="*/ 471055 w 1170709"/>
                <a:gd name="connsiteY1" fmla="*/ 0 h 2057399"/>
                <a:gd name="connsiteX2" fmla="*/ 117763 w 1170709"/>
                <a:gd name="connsiteY2" fmla="*/ 27708 h 2057399"/>
                <a:gd name="connsiteX3" fmla="*/ 0 w 1170709"/>
                <a:gd name="connsiteY3" fmla="*/ 367145 h 2057399"/>
                <a:gd name="connsiteX4" fmla="*/ 519545 w 1170709"/>
                <a:gd name="connsiteY4" fmla="*/ 1711036 h 2057399"/>
                <a:gd name="connsiteX5" fmla="*/ 727363 w 1170709"/>
                <a:gd name="connsiteY5" fmla="*/ 2057399 h 2057399"/>
                <a:gd name="connsiteX6" fmla="*/ 1170709 w 1170709"/>
                <a:gd name="connsiteY6" fmla="*/ 1870363 h 2057399"/>
                <a:gd name="connsiteX7" fmla="*/ 1156855 w 1170709"/>
                <a:gd name="connsiteY7" fmla="*/ 1427017 h 2057399"/>
                <a:gd name="connsiteX0" fmla="*/ 942109 w 1170709"/>
                <a:gd name="connsiteY0" fmla="*/ 685799 h 2057399"/>
                <a:gd name="connsiteX1" fmla="*/ 471055 w 1170709"/>
                <a:gd name="connsiteY1" fmla="*/ 0 h 2057399"/>
                <a:gd name="connsiteX2" fmla="*/ 117763 w 1170709"/>
                <a:gd name="connsiteY2" fmla="*/ 27708 h 2057399"/>
                <a:gd name="connsiteX3" fmla="*/ 0 w 1170709"/>
                <a:gd name="connsiteY3" fmla="*/ 367145 h 2057399"/>
                <a:gd name="connsiteX4" fmla="*/ 519545 w 1170709"/>
                <a:gd name="connsiteY4" fmla="*/ 1711036 h 2057399"/>
                <a:gd name="connsiteX5" fmla="*/ 727363 w 1170709"/>
                <a:gd name="connsiteY5" fmla="*/ 2057399 h 2057399"/>
                <a:gd name="connsiteX6" fmla="*/ 1170709 w 1170709"/>
                <a:gd name="connsiteY6" fmla="*/ 1870363 h 2057399"/>
                <a:gd name="connsiteX7" fmla="*/ 1156855 w 1170709"/>
                <a:gd name="connsiteY7" fmla="*/ 1427017 h 2057399"/>
                <a:gd name="connsiteX0" fmla="*/ 963299 w 1191899"/>
                <a:gd name="connsiteY0" fmla="*/ 741381 h 2112981"/>
                <a:gd name="connsiteX1" fmla="*/ 492245 w 1191899"/>
                <a:gd name="connsiteY1" fmla="*/ 55582 h 2112981"/>
                <a:gd name="connsiteX2" fmla="*/ 138953 w 1191899"/>
                <a:gd name="connsiteY2" fmla="*/ 83290 h 2112981"/>
                <a:gd name="connsiteX3" fmla="*/ 21190 w 1191899"/>
                <a:gd name="connsiteY3" fmla="*/ 422727 h 2112981"/>
                <a:gd name="connsiteX4" fmla="*/ 540735 w 1191899"/>
                <a:gd name="connsiteY4" fmla="*/ 1766618 h 2112981"/>
                <a:gd name="connsiteX5" fmla="*/ 748553 w 1191899"/>
                <a:gd name="connsiteY5" fmla="*/ 2112981 h 2112981"/>
                <a:gd name="connsiteX6" fmla="*/ 1191899 w 1191899"/>
                <a:gd name="connsiteY6" fmla="*/ 1925945 h 2112981"/>
                <a:gd name="connsiteX7" fmla="*/ 1178045 w 1191899"/>
                <a:gd name="connsiteY7" fmla="*/ 1482599 h 2112981"/>
                <a:gd name="connsiteX0" fmla="*/ 963299 w 1221351"/>
                <a:gd name="connsiteY0" fmla="*/ 741381 h 2117038"/>
                <a:gd name="connsiteX1" fmla="*/ 492245 w 1221351"/>
                <a:gd name="connsiteY1" fmla="*/ 55582 h 2117038"/>
                <a:gd name="connsiteX2" fmla="*/ 138953 w 1221351"/>
                <a:gd name="connsiteY2" fmla="*/ 83290 h 2117038"/>
                <a:gd name="connsiteX3" fmla="*/ 21190 w 1221351"/>
                <a:gd name="connsiteY3" fmla="*/ 422727 h 2117038"/>
                <a:gd name="connsiteX4" fmla="*/ 540735 w 1221351"/>
                <a:gd name="connsiteY4" fmla="*/ 1766618 h 2117038"/>
                <a:gd name="connsiteX5" fmla="*/ 748553 w 1221351"/>
                <a:gd name="connsiteY5" fmla="*/ 2112981 h 2117038"/>
                <a:gd name="connsiteX6" fmla="*/ 1191899 w 1221351"/>
                <a:gd name="connsiteY6" fmla="*/ 1925945 h 2117038"/>
                <a:gd name="connsiteX7" fmla="*/ 1178045 w 1221351"/>
                <a:gd name="connsiteY7" fmla="*/ 1482599 h 2117038"/>
                <a:gd name="connsiteX0" fmla="*/ 963299 w 1221351"/>
                <a:gd name="connsiteY0" fmla="*/ 741381 h 2117038"/>
                <a:gd name="connsiteX1" fmla="*/ 492245 w 1221351"/>
                <a:gd name="connsiteY1" fmla="*/ 55582 h 2117038"/>
                <a:gd name="connsiteX2" fmla="*/ 138953 w 1221351"/>
                <a:gd name="connsiteY2" fmla="*/ 83290 h 2117038"/>
                <a:gd name="connsiteX3" fmla="*/ 21190 w 1221351"/>
                <a:gd name="connsiteY3" fmla="*/ 422727 h 2117038"/>
                <a:gd name="connsiteX4" fmla="*/ 540735 w 1221351"/>
                <a:gd name="connsiteY4" fmla="*/ 1766618 h 2117038"/>
                <a:gd name="connsiteX5" fmla="*/ 748553 w 1221351"/>
                <a:gd name="connsiteY5" fmla="*/ 2112981 h 2117038"/>
                <a:gd name="connsiteX6" fmla="*/ 1191899 w 1221351"/>
                <a:gd name="connsiteY6" fmla="*/ 1925945 h 2117038"/>
                <a:gd name="connsiteX7" fmla="*/ 1178045 w 1221351"/>
                <a:gd name="connsiteY7" fmla="*/ 1482599 h 2117038"/>
                <a:gd name="connsiteX0" fmla="*/ 963299 w 1221351"/>
                <a:gd name="connsiteY0" fmla="*/ 741381 h 2117038"/>
                <a:gd name="connsiteX1" fmla="*/ 492245 w 1221351"/>
                <a:gd name="connsiteY1" fmla="*/ 55582 h 2117038"/>
                <a:gd name="connsiteX2" fmla="*/ 138953 w 1221351"/>
                <a:gd name="connsiteY2" fmla="*/ 83290 h 2117038"/>
                <a:gd name="connsiteX3" fmla="*/ 21190 w 1221351"/>
                <a:gd name="connsiteY3" fmla="*/ 422727 h 2117038"/>
                <a:gd name="connsiteX4" fmla="*/ 540735 w 1221351"/>
                <a:gd name="connsiteY4" fmla="*/ 1766618 h 2117038"/>
                <a:gd name="connsiteX5" fmla="*/ 748553 w 1221351"/>
                <a:gd name="connsiteY5" fmla="*/ 2112981 h 2117038"/>
                <a:gd name="connsiteX6" fmla="*/ 1191899 w 1221351"/>
                <a:gd name="connsiteY6" fmla="*/ 1925945 h 2117038"/>
                <a:gd name="connsiteX7" fmla="*/ 1178045 w 1221351"/>
                <a:gd name="connsiteY7" fmla="*/ 1482599 h 2117038"/>
                <a:gd name="connsiteX0" fmla="*/ 492245 w 1221351"/>
                <a:gd name="connsiteY0" fmla="*/ 55582 h 2117038"/>
                <a:gd name="connsiteX1" fmla="*/ 138953 w 1221351"/>
                <a:gd name="connsiteY1" fmla="*/ 83290 h 2117038"/>
                <a:gd name="connsiteX2" fmla="*/ 21190 w 1221351"/>
                <a:gd name="connsiteY2" fmla="*/ 422727 h 2117038"/>
                <a:gd name="connsiteX3" fmla="*/ 540735 w 1221351"/>
                <a:gd name="connsiteY3" fmla="*/ 1766618 h 2117038"/>
                <a:gd name="connsiteX4" fmla="*/ 748553 w 1221351"/>
                <a:gd name="connsiteY4" fmla="*/ 2112981 h 2117038"/>
                <a:gd name="connsiteX5" fmla="*/ 1191899 w 1221351"/>
                <a:gd name="connsiteY5" fmla="*/ 1925945 h 2117038"/>
                <a:gd name="connsiteX6" fmla="*/ 1178045 w 1221351"/>
                <a:gd name="connsiteY6" fmla="*/ 1482599 h 211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1351" h="2117038">
                  <a:moveTo>
                    <a:pt x="492245" y="55582"/>
                  </a:moveTo>
                  <a:cubicBezTo>
                    <a:pt x="354854" y="-54100"/>
                    <a:pt x="217462" y="22099"/>
                    <a:pt x="138953" y="83290"/>
                  </a:cubicBezTo>
                  <a:cubicBezTo>
                    <a:pt x="60444" y="144481"/>
                    <a:pt x="-45774" y="142172"/>
                    <a:pt x="21190" y="422727"/>
                  </a:cubicBezTo>
                  <a:lnTo>
                    <a:pt x="540735" y="1766618"/>
                  </a:lnTo>
                  <a:cubicBezTo>
                    <a:pt x="661962" y="2048327"/>
                    <a:pt x="640026" y="2086427"/>
                    <a:pt x="748553" y="2112981"/>
                  </a:cubicBezTo>
                  <a:cubicBezTo>
                    <a:pt x="857080" y="2139535"/>
                    <a:pt x="1120317" y="2031009"/>
                    <a:pt x="1191899" y="1925945"/>
                  </a:cubicBezTo>
                  <a:cubicBezTo>
                    <a:pt x="1263481" y="1820881"/>
                    <a:pt x="1182663" y="1630381"/>
                    <a:pt x="1178045" y="1482599"/>
                  </a:cubicBezTo>
                </a:path>
              </a:pathLst>
            </a:custGeom>
            <a:solidFill>
              <a:srgbClr val="7030A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56" name="centroids 2">
            <a:extLst>
              <a:ext uri="{FF2B5EF4-FFF2-40B4-BE49-F238E27FC236}">
                <a16:creationId xmlns:a16="http://schemas.microsoft.com/office/drawing/2014/main" id="{D7D11DD7-0BF3-445A-8B5F-C65187F83613}"/>
              </a:ext>
            </a:extLst>
          </p:cNvPr>
          <p:cNvGrpSpPr/>
          <p:nvPr/>
        </p:nvGrpSpPr>
        <p:grpSpPr>
          <a:xfrm>
            <a:off x="6450924" y="2564382"/>
            <a:ext cx="2629223" cy="1784595"/>
            <a:chOff x="6274278" y="2433894"/>
            <a:chExt cx="2629223" cy="1784595"/>
          </a:xfrm>
        </p:grpSpPr>
        <p:sp>
          <p:nvSpPr>
            <p:cNvPr id="57" name="Oval 56">
              <a:extLst>
                <a:ext uri="{FF2B5EF4-FFF2-40B4-BE49-F238E27FC236}">
                  <a16:creationId xmlns:a16="http://schemas.microsoft.com/office/drawing/2014/main" id="{7847B8F1-D425-4EB1-99AD-902DD29C29B3}"/>
                </a:ext>
              </a:extLst>
            </p:cNvPr>
            <p:cNvSpPr/>
            <p:nvPr/>
          </p:nvSpPr>
          <p:spPr bwMode="auto">
            <a:xfrm>
              <a:off x="6274278" y="2433894"/>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601BA018-E4F4-477B-B3AA-34BE26B9FA9F}"/>
                </a:ext>
              </a:extLst>
            </p:cNvPr>
            <p:cNvSpPr/>
            <p:nvPr/>
          </p:nvSpPr>
          <p:spPr bwMode="auto">
            <a:xfrm>
              <a:off x="8661046" y="2657026"/>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AE163FEC-D16E-4F6F-9FB1-47868164DAA9}"/>
                </a:ext>
              </a:extLst>
            </p:cNvPr>
            <p:cNvSpPr/>
            <p:nvPr/>
          </p:nvSpPr>
          <p:spPr bwMode="auto">
            <a:xfrm>
              <a:off x="7434031" y="3976034"/>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clusters 3">
            <a:extLst>
              <a:ext uri="{FF2B5EF4-FFF2-40B4-BE49-F238E27FC236}">
                <a16:creationId xmlns:a16="http://schemas.microsoft.com/office/drawing/2014/main" id="{80F87F4E-FAE9-4344-85D2-C89277C575C5}"/>
              </a:ext>
            </a:extLst>
          </p:cNvPr>
          <p:cNvGrpSpPr/>
          <p:nvPr/>
        </p:nvGrpSpPr>
        <p:grpSpPr>
          <a:xfrm>
            <a:off x="5728854" y="1479867"/>
            <a:ext cx="4046679" cy="3305586"/>
            <a:chOff x="5424054" y="1175067"/>
            <a:chExt cx="4046679" cy="3305586"/>
          </a:xfrm>
        </p:grpSpPr>
        <p:sp>
          <p:nvSpPr>
            <p:cNvPr id="70" name="k3">
              <a:extLst>
                <a:ext uri="{FF2B5EF4-FFF2-40B4-BE49-F238E27FC236}">
                  <a16:creationId xmlns:a16="http://schemas.microsoft.com/office/drawing/2014/main" id="{11A38C19-4EC2-44A5-AB7E-B7B1E51E6348}"/>
                </a:ext>
              </a:extLst>
            </p:cNvPr>
            <p:cNvSpPr/>
            <p:nvPr/>
          </p:nvSpPr>
          <p:spPr bwMode="auto">
            <a:xfrm>
              <a:off x="5424054" y="3542051"/>
              <a:ext cx="1729424" cy="938602"/>
            </a:xfrm>
            <a:custGeom>
              <a:avLst/>
              <a:gdLst>
                <a:gd name="connsiteX0" fmla="*/ 1004454 w 1170709"/>
                <a:gd name="connsiteY0" fmla="*/ 1614055 h 1614055"/>
                <a:gd name="connsiteX1" fmla="*/ 782782 w 1170709"/>
                <a:gd name="connsiteY1" fmla="*/ 1614055 h 1614055"/>
                <a:gd name="connsiteX2" fmla="*/ 103909 w 1170709"/>
                <a:gd name="connsiteY2" fmla="*/ 609600 h 1614055"/>
                <a:gd name="connsiteX3" fmla="*/ 0 w 1170709"/>
                <a:gd name="connsiteY3" fmla="*/ 214746 h 1614055"/>
                <a:gd name="connsiteX4" fmla="*/ 187036 w 1170709"/>
                <a:gd name="connsiteY4" fmla="*/ 6928 h 1614055"/>
                <a:gd name="connsiteX5" fmla="*/ 588818 w 1170709"/>
                <a:gd name="connsiteY5" fmla="*/ 0 h 1614055"/>
                <a:gd name="connsiteX6" fmla="*/ 678873 w 1170709"/>
                <a:gd name="connsiteY6" fmla="*/ 277091 h 1614055"/>
                <a:gd name="connsiteX7" fmla="*/ 1170709 w 1170709"/>
                <a:gd name="connsiteY7" fmla="*/ 1440873 h 1614055"/>
                <a:gd name="connsiteX0" fmla="*/ 1004454 w 2546583"/>
                <a:gd name="connsiteY0" fmla="*/ 1614055 h 1614055"/>
                <a:gd name="connsiteX1" fmla="*/ 782782 w 2546583"/>
                <a:gd name="connsiteY1" fmla="*/ 1614055 h 1614055"/>
                <a:gd name="connsiteX2" fmla="*/ 103909 w 2546583"/>
                <a:gd name="connsiteY2" fmla="*/ 609600 h 1614055"/>
                <a:gd name="connsiteX3" fmla="*/ 0 w 2546583"/>
                <a:gd name="connsiteY3" fmla="*/ 214746 h 1614055"/>
                <a:gd name="connsiteX4" fmla="*/ 187036 w 2546583"/>
                <a:gd name="connsiteY4" fmla="*/ 6928 h 1614055"/>
                <a:gd name="connsiteX5" fmla="*/ 588818 w 2546583"/>
                <a:gd name="connsiteY5" fmla="*/ 0 h 1614055"/>
                <a:gd name="connsiteX6" fmla="*/ 2535382 w 2546583"/>
                <a:gd name="connsiteY6" fmla="*/ 180109 h 1614055"/>
                <a:gd name="connsiteX7" fmla="*/ 1170709 w 2546583"/>
                <a:gd name="connsiteY7" fmla="*/ 1440873 h 1614055"/>
                <a:gd name="connsiteX0" fmla="*/ 1004454 w 2582708"/>
                <a:gd name="connsiteY0" fmla="*/ 1614055 h 1634837"/>
                <a:gd name="connsiteX1" fmla="*/ 782782 w 2582708"/>
                <a:gd name="connsiteY1" fmla="*/ 1614055 h 1634837"/>
                <a:gd name="connsiteX2" fmla="*/ 103909 w 2582708"/>
                <a:gd name="connsiteY2" fmla="*/ 609600 h 1634837"/>
                <a:gd name="connsiteX3" fmla="*/ 0 w 2582708"/>
                <a:gd name="connsiteY3" fmla="*/ 214746 h 1634837"/>
                <a:gd name="connsiteX4" fmla="*/ 187036 w 2582708"/>
                <a:gd name="connsiteY4" fmla="*/ 6928 h 1634837"/>
                <a:gd name="connsiteX5" fmla="*/ 588818 w 2582708"/>
                <a:gd name="connsiteY5" fmla="*/ 0 h 1634837"/>
                <a:gd name="connsiteX6" fmla="*/ 2535382 w 2582708"/>
                <a:gd name="connsiteY6" fmla="*/ 180109 h 1634837"/>
                <a:gd name="connsiteX7" fmla="*/ 2535381 w 2582708"/>
                <a:gd name="connsiteY7" fmla="*/ 1634837 h 1634837"/>
                <a:gd name="connsiteX0" fmla="*/ 1004454 w 2574799"/>
                <a:gd name="connsiteY0" fmla="*/ 1614055 h 1620982"/>
                <a:gd name="connsiteX1" fmla="*/ 782782 w 2574799"/>
                <a:gd name="connsiteY1" fmla="*/ 1614055 h 1620982"/>
                <a:gd name="connsiteX2" fmla="*/ 103909 w 2574799"/>
                <a:gd name="connsiteY2" fmla="*/ 609600 h 1620982"/>
                <a:gd name="connsiteX3" fmla="*/ 0 w 2574799"/>
                <a:gd name="connsiteY3" fmla="*/ 214746 h 1620982"/>
                <a:gd name="connsiteX4" fmla="*/ 187036 w 2574799"/>
                <a:gd name="connsiteY4" fmla="*/ 6928 h 1620982"/>
                <a:gd name="connsiteX5" fmla="*/ 588818 w 2574799"/>
                <a:gd name="connsiteY5" fmla="*/ 0 h 1620982"/>
                <a:gd name="connsiteX6" fmla="*/ 2535382 w 2574799"/>
                <a:gd name="connsiteY6" fmla="*/ 180109 h 1620982"/>
                <a:gd name="connsiteX7" fmla="*/ 2452254 w 2574799"/>
                <a:gd name="connsiteY7" fmla="*/ 1620982 h 1620982"/>
                <a:gd name="connsiteX0" fmla="*/ 1004454 w 2642021"/>
                <a:gd name="connsiteY0" fmla="*/ 1614055 h 1620982"/>
                <a:gd name="connsiteX1" fmla="*/ 782782 w 2642021"/>
                <a:gd name="connsiteY1" fmla="*/ 1614055 h 1620982"/>
                <a:gd name="connsiteX2" fmla="*/ 103909 w 2642021"/>
                <a:gd name="connsiteY2" fmla="*/ 609600 h 1620982"/>
                <a:gd name="connsiteX3" fmla="*/ 0 w 2642021"/>
                <a:gd name="connsiteY3" fmla="*/ 214746 h 1620982"/>
                <a:gd name="connsiteX4" fmla="*/ 187036 w 2642021"/>
                <a:gd name="connsiteY4" fmla="*/ 6928 h 1620982"/>
                <a:gd name="connsiteX5" fmla="*/ 588818 w 2642021"/>
                <a:gd name="connsiteY5" fmla="*/ 0 h 1620982"/>
                <a:gd name="connsiteX6" fmla="*/ 2535382 w 2642021"/>
                <a:gd name="connsiteY6" fmla="*/ 180109 h 1620982"/>
                <a:gd name="connsiteX7" fmla="*/ 2452254 w 2642021"/>
                <a:gd name="connsiteY7" fmla="*/ 1620982 h 1620982"/>
                <a:gd name="connsiteX0" fmla="*/ 935182 w 2642021"/>
                <a:gd name="connsiteY0" fmla="*/ 1413164 h 1620982"/>
                <a:gd name="connsiteX1" fmla="*/ 782782 w 2642021"/>
                <a:gd name="connsiteY1" fmla="*/ 1614055 h 1620982"/>
                <a:gd name="connsiteX2" fmla="*/ 103909 w 2642021"/>
                <a:gd name="connsiteY2" fmla="*/ 609600 h 1620982"/>
                <a:gd name="connsiteX3" fmla="*/ 0 w 2642021"/>
                <a:gd name="connsiteY3" fmla="*/ 214746 h 1620982"/>
                <a:gd name="connsiteX4" fmla="*/ 187036 w 2642021"/>
                <a:gd name="connsiteY4" fmla="*/ 6928 h 1620982"/>
                <a:gd name="connsiteX5" fmla="*/ 588818 w 2642021"/>
                <a:gd name="connsiteY5" fmla="*/ 0 h 1620982"/>
                <a:gd name="connsiteX6" fmla="*/ 2535382 w 2642021"/>
                <a:gd name="connsiteY6" fmla="*/ 180109 h 1620982"/>
                <a:gd name="connsiteX7" fmla="*/ 2452254 w 2642021"/>
                <a:gd name="connsiteY7" fmla="*/ 1620982 h 1620982"/>
                <a:gd name="connsiteX0" fmla="*/ 1066800 w 2642021"/>
                <a:gd name="connsiteY0" fmla="*/ 1745673 h 1745673"/>
                <a:gd name="connsiteX1" fmla="*/ 782782 w 2642021"/>
                <a:gd name="connsiteY1" fmla="*/ 1614055 h 1745673"/>
                <a:gd name="connsiteX2" fmla="*/ 103909 w 2642021"/>
                <a:gd name="connsiteY2" fmla="*/ 609600 h 1745673"/>
                <a:gd name="connsiteX3" fmla="*/ 0 w 2642021"/>
                <a:gd name="connsiteY3" fmla="*/ 214746 h 1745673"/>
                <a:gd name="connsiteX4" fmla="*/ 187036 w 2642021"/>
                <a:gd name="connsiteY4" fmla="*/ 6928 h 1745673"/>
                <a:gd name="connsiteX5" fmla="*/ 588818 w 2642021"/>
                <a:gd name="connsiteY5" fmla="*/ 0 h 1745673"/>
                <a:gd name="connsiteX6" fmla="*/ 2535382 w 2642021"/>
                <a:gd name="connsiteY6" fmla="*/ 180109 h 1745673"/>
                <a:gd name="connsiteX7" fmla="*/ 2452254 w 2642021"/>
                <a:gd name="connsiteY7" fmla="*/ 1620982 h 1745673"/>
                <a:gd name="connsiteX0" fmla="*/ 1461655 w 3036876"/>
                <a:gd name="connsiteY0" fmla="*/ 1745673 h 1745673"/>
                <a:gd name="connsiteX1" fmla="*/ 1177637 w 3036876"/>
                <a:gd name="connsiteY1" fmla="*/ 1614055 h 1745673"/>
                <a:gd name="connsiteX2" fmla="*/ 498764 w 3036876"/>
                <a:gd name="connsiteY2" fmla="*/ 609600 h 1745673"/>
                <a:gd name="connsiteX3" fmla="*/ 394855 w 3036876"/>
                <a:gd name="connsiteY3" fmla="*/ 214746 h 1745673"/>
                <a:gd name="connsiteX4" fmla="*/ 0 w 3036876"/>
                <a:gd name="connsiteY4" fmla="*/ 0 h 1745673"/>
                <a:gd name="connsiteX5" fmla="*/ 983673 w 3036876"/>
                <a:gd name="connsiteY5" fmla="*/ 0 h 1745673"/>
                <a:gd name="connsiteX6" fmla="*/ 2930237 w 3036876"/>
                <a:gd name="connsiteY6" fmla="*/ 180109 h 1745673"/>
                <a:gd name="connsiteX7" fmla="*/ 2847109 w 3036876"/>
                <a:gd name="connsiteY7" fmla="*/ 1620982 h 1745673"/>
                <a:gd name="connsiteX0" fmla="*/ 1683327 w 3258548"/>
                <a:gd name="connsiteY0" fmla="*/ 1745673 h 1745673"/>
                <a:gd name="connsiteX1" fmla="*/ 1399309 w 3258548"/>
                <a:gd name="connsiteY1" fmla="*/ 1614055 h 1745673"/>
                <a:gd name="connsiteX2" fmla="*/ 720436 w 3258548"/>
                <a:gd name="connsiteY2" fmla="*/ 609600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258548"/>
                <a:gd name="connsiteY0" fmla="*/ 1745673 h 1745673"/>
                <a:gd name="connsiteX1" fmla="*/ 1399309 w 3258548"/>
                <a:gd name="connsiteY1" fmla="*/ 1614055 h 1745673"/>
                <a:gd name="connsiteX2" fmla="*/ 720436 w 3258548"/>
                <a:gd name="connsiteY2" fmla="*/ 609600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258548"/>
                <a:gd name="connsiteY0" fmla="*/ 1745673 h 1745673"/>
                <a:gd name="connsiteX1" fmla="*/ 1399309 w 3258548"/>
                <a:gd name="connsiteY1" fmla="*/ 1614055 h 1745673"/>
                <a:gd name="connsiteX2" fmla="*/ 637309 w 3258548"/>
                <a:gd name="connsiteY2" fmla="*/ 893618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355235"/>
                <a:gd name="connsiteY0" fmla="*/ 1745673 h 1745673"/>
                <a:gd name="connsiteX1" fmla="*/ 1399309 w 3355235"/>
                <a:gd name="connsiteY1" fmla="*/ 1614055 h 1745673"/>
                <a:gd name="connsiteX2" fmla="*/ 637309 w 3355235"/>
                <a:gd name="connsiteY2" fmla="*/ 893618 h 1745673"/>
                <a:gd name="connsiteX3" fmla="*/ 0 w 3355235"/>
                <a:gd name="connsiteY3" fmla="*/ 408709 h 1745673"/>
                <a:gd name="connsiteX4" fmla="*/ 221672 w 3355235"/>
                <a:gd name="connsiteY4" fmla="*/ 0 h 1745673"/>
                <a:gd name="connsiteX5" fmla="*/ 1205345 w 3355235"/>
                <a:gd name="connsiteY5" fmla="*/ 0 h 1745673"/>
                <a:gd name="connsiteX6" fmla="*/ 3151909 w 3355235"/>
                <a:gd name="connsiteY6" fmla="*/ 180109 h 1745673"/>
                <a:gd name="connsiteX7" fmla="*/ 3241963 w 3355235"/>
                <a:gd name="connsiteY7" fmla="*/ 803564 h 1745673"/>
                <a:gd name="connsiteX0" fmla="*/ 1828800 w 3355235"/>
                <a:gd name="connsiteY0" fmla="*/ 845128 h 1614055"/>
                <a:gd name="connsiteX1" fmla="*/ 1399309 w 3355235"/>
                <a:gd name="connsiteY1" fmla="*/ 1614055 h 1614055"/>
                <a:gd name="connsiteX2" fmla="*/ 637309 w 3355235"/>
                <a:gd name="connsiteY2" fmla="*/ 893618 h 1614055"/>
                <a:gd name="connsiteX3" fmla="*/ 0 w 3355235"/>
                <a:gd name="connsiteY3" fmla="*/ 408709 h 1614055"/>
                <a:gd name="connsiteX4" fmla="*/ 221672 w 3355235"/>
                <a:gd name="connsiteY4" fmla="*/ 0 h 1614055"/>
                <a:gd name="connsiteX5" fmla="*/ 1205345 w 3355235"/>
                <a:gd name="connsiteY5" fmla="*/ 0 h 1614055"/>
                <a:gd name="connsiteX6" fmla="*/ 3151909 w 3355235"/>
                <a:gd name="connsiteY6" fmla="*/ 180109 h 1614055"/>
                <a:gd name="connsiteX7" fmla="*/ 3241963 w 3355235"/>
                <a:gd name="connsiteY7" fmla="*/ 803564 h 1614055"/>
                <a:gd name="connsiteX0" fmla="*/ 1828800 w 3355235"/>
                <a:gd name="connsiteY0" fmla="*/ 845128 h 893618"/>
                <a:gd name="connsiteX1" fmla="*/ 637309 w 3355235"/>
                <a:gd name="connsiteY1" fmla="*/ 893618 h 893618"/>
                <a:gd name="connsiteX2" fmla="*/ 0 w 3355235"/>
                <a:gd name="connsiteY2" fmla="*/ 408709 h 893618"/>
                <a:gd name="connsiteX3" fmla="*/ 221672 w 3355235"/>
                <a:gd name="connsiteY3" fmla="*/ 0 h 893618"/>
                <a:gd name="connsiteX4" fmla="*/ 1205345 w 3355235"/>
                <a:gd name="connsiteY4" fmla="*/ 0 h 893618"/>
                <a:gd name="connsiteX5" fmla="*/ 3151909 w 3355235"/>
                <a:gd name="connsiteY5" fmla="*/ 180109 h 893618"/>
                <a:gd name="connsiteX6" fmla="*/ 3241963 w 3355235"/>
                <a:gd name="connsiteY6" fmla="*/ 803564 h 893618"/>
                <a:gd name="connsiteX0" fmla="*/ 1828800 w 3355235"/>
                <a:gd name="connsiteY0" fmla="*/ 890111 h 938601"/>
                <a:gd name="connsiteX1" fmla="*/ 637309 w 3355235"/>
                <a:gd name="connsiteY1" fmla="*/ 938601 h 938601"/>
                <a:gd name="connsiteX2" fmla="*/ 0 w 3355235"/>
                <a:gd name="connsiteY2" fmla="*/ 453692 h 938601"/>
                <a:gd name="connsiteX3" fmla="*/ 221672 w 3355235"/>
                <a:gd name="connsiteY3" fmla="*/ 44983 h 938601"/>
                <a:gd name="connsiteX4" fmla="*/ 1205345 w 3355235"/>
                <a:gd name="connsiteY4" fmla="*/ 44983 h 938601"/>
                <a:gd name="connsiteX5" fmla="*/ 3151909 w 3355235"/>
                <a:gd name="connsiteY5" fmla="*/ 225092 h 938601"/>
                <a:gd name="connsiteX6" fmla="*/ 3241963 w 3355235"/>
                <a:gd name="connsiteY6" fmla="*/ 848547 h 938601"/>
                <a:gd name="connsiteX0" fmla="*/ 1828800 w 3355235"/>
                <a:gd name="connsiteY0" fmla="*/ 912916 h 961406"/>
                <a:gd name="connsiteX1" fmla="*/ 637309 w 3355235"/>
                <a:gd name="connsiteY1" fmla="*/ 961406 h 961406"/>
                <a:gd name="connsiteX2" fmla="*/ 0 w 3355235"/>
                <a:gd name="connsiteY2" fmla="*/ 476497 h 961406"/>
                <a:gd name="connsiteX3" fmla="*/ 221672 w 3355235"/>
                <a:gd name="connsiteY3" fmla="*/ 67788 h 961406"/>
                <a:gd name="connsiteX4" fmla="*/ 1205345 w 3355235"/>
                <a:gd name="connsiteY4" fmla="*/ 67788 h 961406"/>
                <a:gd name="connsiteX5" fmla="*/ 3151909 w 3355235"/>
                <a:gd name="connsiteY5" fmla="*/ 247897 h 961406"/>
                <a:gd name="connsiteX6" fmla="*/ 3241963 w 3355235"/>
                <a:gd name="connsiteY6" fmla="*/ 871352 h 961406"/>
                <a:gd name="connsiteX0" fmla="*/ 1828800 w 3355235"/>
                <a:gd name="connsiteY0" fmla="*/ 890112 h 938602"/>
                <a:gd name="connsiteX1" fmla="*/ 637309 w 3355235"/>
                <a:gd name="connsiteY1" fmla="*/ 938602 h 938602"/>
                <a:gd name="connsiteX2" fmla="*/ 0 w 3355235"/>
                <a:gd name="connsiteY2" fmla="*/ 453693 h 938602"/>
                <a:gd name="connsiteX3" fmla="*/ 221672 w 3355235"/>
                <a:gd name="connsiteY3" fmla="*/ 44984 h 938602"/>
                <a:gd name="connsiteX4" fmla="*/ 1205345 w 3355235"/>
                <a:gd name="connsiteY4" fmla="*/ 44984 h 938602"/>
                <a:gd name="connsiteX5" fmla="*/ 3151909 w 3355235"/>
                <a:gd name="connsiteY5" fmla="*/ 225093 h 938602"/>
                <a:gd name="connsiteX6" fmla="*/ 3241963 w 3355235"/>
                <a:gd name="connsiteY6" fmla="*/ 848548 h 93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5235" h="938602">
                  <a:moveTo>
                    <a:pt x="1828800" y="890112"/>
                  </a:moveTo>
                  <a:lnTo>
                    <a:pt x="637309" y="938602"/>
                  </a:lnTo>
                  <a:cubicBezTo>
                    <a:pt x="397164" y="871638"/>
                    <a:pt x="157018" y="846238"/>
                    <a:pt x="0" y="453693"/>
                  </a:cubicBezTo>
                  <a:lnTo>
                    <a:pt x="221672" y="44984"/>
                  </a:lnTo>
                  <a:cubicBezTo>
                    <a:pt x="422563" y="-23134"/>
                    <a:pt x="716972" y="14966"/>
                    <a:pt x="1205345" y="44984"/>
                  </a:cubicBezTo>
                  <a:cubicBezTo>
                    <a:pt x="1693718" y="75002"/>
                    <a:pt x="2987964" y="-162834"/>
                    <a:pt x="3151909" y="225093"/>
                  </a:cubicBezTo>
                  <a:cubicBezTo>
                    <a:pt x="3315854" y="613020"/>
                    <a:pt x="3465945" y="613021"/>
                    <a:pt x="3241963" y="848548"/>
                  </a:cubicBezTo>
                </a:path>
              </a:pathLst>
            </a:custGeom>
            <a:solidFill>
              <a:srgbClr val="FFC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1" name="k2">
              <a:extLst>
                <a:ext uri="{FF2B5EF4-FFF2-40B4-BE49-F238E27FC236}">
                  <a16:creationId xmlns:a16="http://schemas.microsoft.com/office/drawing/2014/main" id="{F095EB4E-DA20-4291-925F-F4F69447F425}"/>
                </a:ext>
              </a:extLst>
            </p:cNvPr>
            <p:cNvSpPr/>
            <p:nvPr/>
          </p:nvSpPr>
          <p:spPr bwMode="auto">
            <a:xfrm>
              <a:off x="6793904" y="1175067"/>
              <a:ext cx="1463921" cy="558240"/>
            </a:xfrm>
            <a:custGeom>
              <a:avLst/>
              <a:gdLst>
                <a:gd name="connsiteX0" fmla="*/ 0 w 2944090"/>
                <a:gd name="connsiteY0" fmla="*/ 1489364 h 3186545"/>
                <a:gd name="connsiteX1" fmla="*/ 13854 w 2944090"/>
                <a:gd name="connsiteY1" fmla="*/ 1911927 h 3186545"/>
                <a:gd name="connsiteX2" fmla="*/ 387927 w 2944090"/>
                <a:gd name="connsiteY2" fmla="*/ 3186545 h 3186545"/>
                <a:gd name="connsiteX3" fmla="*/ 949036 w 2944090"/>
                <a:gd name="connsiteY3" fmla="*/ 3041073 h 3186545"/>
                <a:gd name="connsiteX4" fmla="*/ 949036 w 2944090"/>
                <a:gd name="connsiteY4" fmla="*/ 2687782 h 3186545"/>
                <a:gd name="connsiteX5" fmla="*/ 810490 w 2944090"/>
                <a:gd name="connsiteY5" fmla="*/ 2272145 h 3186545"/>
                <a:gd name="connsiteX6" fmla="*/ 1136072 w 2944090"/>
                <a:gd name="connsiteY6" fmla="*/ 1593273 h 3186545"/>
                <a:gd name="connsiteX7" fmla="*/ 2944090 w 2944090"/>
                <a:gd name="connsiteY7" fmla="*/ 304800 h 3186545"/>
                <a:gd name="connsiteX8" fmla="*/ 2937163 w 2944090"/>
                <a:gd name="connsiteY8" fmla="*/ 0 h 3186545"/>
                <a:gd name="connsiteX9" fmla="*/ 1620981 w 2944090"/>
                <a:gd name="connsiteY9" fmla="*/ 13855 h 3186545"/>
                <a:gd name="connsiteX10" fmla="*/ 96981 w 2944090"/>
                <a:gd name="connsiteY10" fmla="*/ 1350818 h 3186545"/>
                <a:gd name="connsiteX0" fmla="*/ 0 w 2944090"/>
                <a:gd name="connsiteY0" fmla="*/ 1475509 h 3172690"/>
                <a:gd name="connsiteX1" fmla="*/ 13854 w 2944090"/>
                <a:gd name="connsiteY1" fmla="*/ 1898072 h 3172690"/>
                <a:gd name="connsiteX2" fmla="*/ 387927 w 2944090"/>
                <a:gd name="connsiteY2" fmla="*/ 3172690 h 3172690"/>
                <a:gd name="connsiteX3" fmla="*/ 949036 w 2944090"/>
                <a:gd name="connsiteY3" fmla="*/ 3027218 h 3172690"/>
                <a:gd name="connsiteX4" fmla="*/ 949036 w 2944090"/>
                <a:gd name="connsiteY4" fmla="*/ 2673927 h 3172690"/>
                <a:gd name="connsiteX5" fmla="*/ 810490 w 2944090"/>
                <a:gd name="connsiteY5" fmla="*/ 2258290 h 3172690"/>
                <a:gd name="connsiteX6" fmla="*/ 1136072 w 2944090"/>
                <a:gd name="connsiteY6" fmla="*/ 1579418 h 3172690"/>
                <a:gd name="connsiteX7" fmla="*/ 2944090 w 2944090"/>
                <a:gd name="connsiteY7" fmla="*/ 290945 h 3172690"/>
                <a:gd name="connsiteX8" fmla="*/ 2299854 w 2944090"/>
                <a:gd name="connsiteY8" fmla="*/ 117763 h 3172690"/>
                <a:gd name="connsiteX9" fmla="*/ 1620981 w 2944090"/>
                <a:gd name="connsiteY9" fmla="*/ 0 h 3172690"/>
                <a:gd name="connsiteX10" fmla="*/ 96981 w 2944090"/>
                <a:gd name="connsiteY10" fmla="*/ 1336963 h 3172690"/>
                <a:gd name="connsiteX0" fmla="*/ 0 w 2299854"/>
                <a:gd name="connsiteY0" fmla="*/ 1475509 h 3172690"/>
                <a:gd name="connsiteX1" fmla="*/ 13854 w 2299854"/>
                <a:gd name="connsiteY1" fmla="*/ 1898072 h 3172690"/>
                <a:gd name="connsiteX2" fmla="*/ 387927 w 2299854"/>
                <a:gd name="connsiteY2" fmla="*/ 3172690 h 3172690"/>
                <a:gd name="connsiteX3" fmla="*/ 949036 w 2299854"/>
                <a:gd name="connsiteY3" fmla="*/ 3027218 h 3172690"/>
                <a:gd name="connsiteX4" fmla="*/ 949036 w 2299854"/>
                <a:gd name="connsiteY4" fmla="*/ 2673927 h 3172690"/>
                <a:gd name="connsiteX5" fmla="*/ 810490 w 2299854"/>
                <a:gd name="connsiteY5" fmla="*/ 2258290 h 3172690"/>
                <a:gd name="connsiteX6" fmla="*/ 1136072 w 2299854"/>
                <a:gd name="connsiteY6" fmla="*/ 1579418 h 3172690"/>
                <a:gd name="connsiteX7" fmla="*/ 2195945 w 2299854"/>
                <a:gd name="connsiteY7" fmla="*/ 692727 h 3172690"/>
                <a:gd name="connsiteX8" fmla="*/ 2299854 w 2299854"/>
                <a:gd name="connsiteY8" fmla="*/ 117763 h 3172690"/>
                <a:gd name="connsiteX9" fmla="*/ 1620981 w 2299854"/>
                <a:gd name="connsiteY9" fmla="*/ 0 h 3172690"/>
                <a:gd name="connsiteX10" fmla="*/ 96981 w 2299854"/>
                <a:gd name="connsiteY10" fmla="*/ 1336963 h 3172690"/>
                <a:gd name="connsiteX0" fmla="*/ 0 w 2299854"/>
                <a:gd name="connsiteY0" fmla="*/ 1475509 h 3172690"/>
                <a:gd name="connsiteX1" fmla="*/ 13854 w 2299854"/>
                <a:gd name="connsiteY1" fmla="*/ 1898072 h 3172690"/>
                <a:gd name="connsiteX2" fmla="*/ 387927 w 2299854"/>
                <a:gd name="connsiteY2" fmla="*/ 3172690 h 3172690"/>
                <a:gd name="connsiteX3" fmla="*/ 949036 w 2299854"/>
                <a:gd name="connsiteY3" fmla="*/ 3027218 h 3172690"/>
                <a:gd name="connsiteX4" fmla="*/ 949036 w 2299854"/>
                <a:gd name="connsiteY4" fmla="*/ 2673927 h 3172690"/>
                <a:gd name="connsiteX5" fmla="*/ 810490 w 2299854"/>
                <a:gd name="connsiteY5" fmla="*/ 2258290 h 3172690"/>
                <a:gd name="connsiteX6" fmla="*/ 1136072 w 2299854"/>
                <a:gd name="connsiteY6" fmla="*/ 1579418 h 3172690"/>
                <a:gd name="connsiteX7" fmla="*/ 1995055 w 2299854"/>
                <a:gd name="connsiteY7" fmla="*/ 699655 h 3172690"/>
                <a:gd name="connsiteX8" fmla="*/ 2299854 w 2299854"/>
                <a:gd name="connsiteY8" fmla="*/ 117763 h 3172690"/>
                <a:gd name="connsiteX9" fmla="*/ 1620981 w 2299854"/>
                <a:gd name="connsiteY9" fmla="*/ 0 h 3172690"/>
                <a:gd name="connsiteX10" fmla="*/ 96981 w 2299854"/>
                <a:gd name="connsiteY10" fmla="*/ 1336963 h 3172690"/>
                <a:gd name="connsiteX0" fmla="*/ 0 w 2292927"/>
                <a:gd name="connsiteY0" fmla="*/ 1551709 h 3248890"/>
                <a:gd name="connsiteX1" fmla="*/ 13854 w 2292927"/>
                <a:gd name="connsiteY1" fmla="*/ 1974272 h 3248890"/>
                <a:gd name="connsiteX2" fmla="*/ 387927 w 2292927"/>
                <a:gd name="connsiteY2" fmla="*/ 3248890 h 3248890"/>
                <a:gd name="connsiteX3" fmla="*/ 949036 w 2292927"/>
                <a:gd name="connsiteY3" fmla="*/ 3103418 h 3248890"/>
                <a:gd name="connsiteX4" fmla="*/ 949036 w 2292927"/>
                <a:gd name="connsiteY4" fmla="*/ 2750127 h 3248890"/>
                <a:gd name="connsiteX5" fmla="*/ 810490 w 2292927"/>
                <a:gd name="connsiteY5" fmla="*/ 2334490 h 3248890"/>
                <a:gd name="connsiteX6" fmla="*/ 1136072 w 2292927"/>
                <a:gd name="connsiteY6" fmla="*/ 1655618 h 3248890"/>
                <a:gd name="connsiteX7" fmla="*/ 1995055 w 2292927"/>
                <a:gd name="connsiteY7" fmla="*/ 775855 h 3248890"/>
                <a:gd name="connsiteX8" fmla="*/ 2292927 w 2292927"/>
                <a:gd name="connsiteY8" fmla="*/ 0 h 3248890"/>
                <a:gd name="connsiteX9" fmla="*/ 1620981 w 2292927"/>
                <a:gd name="connsiteY9" fmla="*/ 76200 h 3248890"/>
                <a:gd name="connsiteX10" fmla="*/ 96981 w 2292927"/>
                <a:gd name="connsiteY10" fmla="*/ 1413163 h 3248890"/>
                <a:gd name="connsiteX0" fmla="*/ 0 w 2292927"/>
                <a:gd name="connsiteY0" fmla="*/ 1551709 h 3248890"/>
                <a:gd name="connsiteX1" fmla="*/ 13854 w 2292927"/>
                <a:gd name="connsiteY1" fmla="*/ 1974272 h 3248890"/>
                <a:gd name="connsiteX2" fmla="*/ 387927 w 2292927"/>
                <a:gd name="connsiteY2" fmla="*/ 3248890 h 3248890"/>
                <a:gd name="connsiteX3" fmla="*/ 949036 w 2292927"/>
                <a:gd name="connsiteY3" fmla="*/ 3103418 h 3248890"/>
                <a:gd name="connsiteX4" fmla="*/ 949036 w 2292927"/>
                <a:gd name="connsiteY4" fmla="*/ 2750127 h 3248890"/>
                <a:gd name="connsiteX5" fmla="*/ 810490 w 2292927"/>
                <a:gd name="connsiteY5" fmla="*/ 2334490 h 3248890"/>
                <a:gd name="connsiteX6" fmla="*/ 1136072 w 2292927"/>
                <a:gd name="connsiteY6" fmla="*/ 1655618 h 3248890"/>
                <a:gd name="connsiteX7" fmla="*/ 1995055 w 2292927"/>
                <a:gd name="connsiteY7" fmla="*/ 775855 h 3248890"/>
                <a:gd name="connsiteX8" fmla="*/ 2292927 w 2292927"/>
                <a:gd name="connsiteY8" fmla="*/ 0 h 3248890"/>
                <a:gd name="connsiteX9" fmla="*/ 1620981 w 2292927"/>
                <a:gd name="connsiteY9" fmla="*/ 76200 h 3248890"/>
                <a:gd name="connsiteX10" fmla="*/ 96981 w 2292927"/>
                <a:gd name="connsiteY10" fmla="*/ 1413163 h 3248890"/>
                <a:gd name="connsiteX0" fmla="*/ 0 w 2161309"/>
                <a:gd name="connsiteY0" fmla="*/ 1530928 h 3228109"/>
                <a:gd name="connsiteX1" fmla="*/ 13854 w 2161309"/>
                <a:gd name="connsiteY1" fmla="*/ 1953491 h 3228109"/>
                <a:gd name="connsiteX2" fmla="*/ 387927 w 2161309"/>
                <a:gd name="connsiteY2" fmla="*/ 3228109 h 3228109"/>
                <a:gd name="connsiteX3" fmla="*/ 949036 w 2161309"/>
                <a:gd name="connsiteY3" fmla="*/ 3082637 h 3228109"/>
                <a:gd name="connsiteX4" fmla="*/ 949036 w 2161309"/>
                <a:gd name="connsiteY4" fmla="*/ 2729346 h 3228109"/>
                <a:gd name="connsiteX5" fmla="*/ 810490 w 2161309"/>
                <a:gd name="connsiteY5" fmla="*/ 2313709 h 3228109"/>
                <a:gd name="connsiteX6" fmla="*/ 1136072 w 2161309"/>
                <a:gd name="connsiteY6" fmla="*/ 1634837 h 3228109"/>
                <a:gd name="connsiteX7" fmla="*/ 1995055 w 2161309"/>
                <a:gd name="connsiteY7" fmla="*/ 755074 h 3228109"/>
                <a:gd name="connsiteX8" fmla="*/ 2161309 w 2161309"/>
                <a:gd name="connsiteY8" fmla="*/ 0 h 3228109"/>
                <a:gd name="connsiteX9" fmla="*/ 1620981 w 2161309"/>
                <a:gd name="connsiteY9" fmla="*/ 55419 h 3228109"/>
                <a:gd name="connsiteX10" fmla="*/ 96981 w 2161309"/>
                <a:gd name="connsiteY10" fmla="*/ 1392382 h 3228109"/>
                <a:gd name="connsiteX0" fmla="*/ 0 w 2161309"/>
                <a:gd name="connsiteY0" fmla="*/ 1530928 h 3082637"/>
                <a:gd name="connsiteX1" fmla="*/ 13854 w 2161309"/>
                <a:gd name="connsiteY1" fmla="*/ 1953491 h 3082637"/>
                <a:gd name="connsiteX2" fmla="*/ 651164 w 2161309"/>
                <a:gd name="connsiteY2" fmla="*/ 1551709 h 3082637"/>
                <a:gd name="connsiteX3" fmla="*/ 949036 w 2161309"/>
                <a:gd name="connsiteY3" fmla="*/ 3082637 h 3082637"/>
                <a:gd name="connsiteX4" fmla="*/ 949036 w 2161309"/>
                <a:gd name="connsiteY4" fmla="*/ 2729346 h 3082637"/>
                <a:gd name="connsiteX5" fmla="*/ 810490 w 2161309"/>
                <a:gd name="connsiteY5" fmla="*/ 2313709 h 3082637"/>
                <a:gd name="connsiteX6" fmla="*/ 1136072 w 2161309"/>
                <a:gd name="connsiteY6" fmla="*/ 1634837 h 3082637"/>
                <a:gd name="connsiteX7" fmla="*/ 1995055 w 2161309"/>
                <a:gd name="connsiteY7" fmla="*/ 755074 h 3082637"/>
                <a:gd name="connsiteX8" fmla="*/ 2161309 w 2161309"/>
                <a:gd name="connsiteY8" fmla="*/ 0 h 3082637"/>
                <a:gd name="connsiteX9" fmla="*/ 1620981 w 2161309"/>
                <a:gd name="connsiteY9" fmla="*/ 55419 h 3082637"/>
                <a:gd name="connsiteX10" fmla="*/ 96981 w 2161309"/>
                <a:gd name="connsiteY10" fmla="*/ 1392382 h 3082637"/>
                <a:gd name="connsiteX0" fmla="*/ 0 w 2161309"/>
                <a:gd name="connsiteY0" fmla="*/ 1530928 h 3082637"/>
                <a:gd name="connsiteX1" fmla="*/ 13854 w 2161309"/>
                <a:gd name="connsiteY1" fmla="*/ 1953491 h 3082637"/>
                <a:gd name="connsiteX2" fmla="*/ 651164 w 2161309"/>
                <a:gd name="connsiteY2" fmla="*/ 1551709 h 3082637"/>
                <a:gd name="connsiteX3" fmla="*/ 949036 w 2161309"/>
                <a:gd name="connsiteY3" fmla="*/ 3082637 h 3082637"/>
                <a:gd name="connsiteX4" fmla="*/ 810490 w 2161309"/>
                <a:gd name="connsiteY4" fmla="*/ 2313709 h 3082637"/>
                <a:gd name="connsiteX5" fmla="*/ 1136072 w 2161309"/>
                <a:gd name="connsiteY5" fmla="*/ 1634837 h 3082637"/>
                <a:gd name="connsiteX6" fmla="*/ 1995055 w 2161309"/>
                <a:gd name="connsiteY6" fmla="*/ 755074 h 3082637"/>
                <a:gd name="connsiteX7" fmla="*/ 2161309 w 2161309"/>
                <a:gd name="connsiteY7" fmla="*/ 0 h 3082637"/>
                <a:gd name="connsiteX8" fmla="*/ 1620981 w 2161309"/>
                <a:gd name="connsiteY8" fmla="*/ 55419 h 3082637"/>
                <a:gd name="connsiteX9" fmla="*/ 96981 w 2161309"/>
                <a:gd name="connsiteY9" fmla="*/ 1392382 h 3082637"/>
                <a:gd name="connsiteX0" fmla="*/ 0 w 2161309"/>
                <a:gd name="connsiteY0" fmla="*/ 1530928 h 2313709"/>
                <a:gd name="connsiteX1" fmla="*/ 13854 w 2161309"/>
                <a:gd name="connsiteY1" fmla="*/ 1953491 h 2313709"/>
                <a:gd name="connsiteX2" fmla="*/ 651164 w 2161309"/>
                <a:gd name="connsiteY2" fmla="*/ 1551709 h 2313709"/>
                <a:gd name="connsiteX3" fmla="*/ 810490 w 2161309"/>
                <a:gd name="connsiteY3" fmla="*/ 2313709 h 2313709"/>
                <a:gd name="connsiteX4" fmla="*/ 1136072 w 2161309"/>
                <a:gd name="connsiteY4" fmla="*/ 1634837 h 2313709"/>
                <a:gd name="connsiteX5" fmla="*/ 1995055 w 2161309"/>
                <a:gd name="connsiteY5" fmla="*/ 755074 h 2313709"/>
                <a:gd name="connsiteX6" fmla="*/ 2161309 w 2161309"/>
                <a:gd name="connsiteY6" fmla="*/ 0 h 2313709"/>
                <a:gd name="connsiteX7" fmla="*/ 1620981 w 2161309"/>
                <a:gd name="connsiteY7" fmla="*/ 55419 h 2313709"/>
                <a:gd name="connsiteX8" fmla="*/ 96981 w 2161309"/>
                <a:gd name="connsiteY8" fmla="*/ 1392382 h 2313709"/>
                <a:gd name="connsiteX0" fmla="*/ 0 w 2161309"/>
                <a:gd name="connsiteY0" fmla="*/ 1530928 h 1953491"/>
                <a:gd name="connsiteX1" fmla="*/ 13854 w 2161309"/>
                <a:gd name="connsiteY1" fmla="*/ 1953491 h 1953491"/>
                <a:gd name="connsiteX2" fmla="*/ 651164 w 2161309"/>
                <a:gd name="connsiteY2" fmla="*/ 1551709 h 1953491"/>
                <a:gd name="connsiteX3" fmla="*/ 1136072 w 2161309"/>
                <a:gd name="connsiteY3" fmla="*/ 1634837 h 1953491"/>
                <a:gd name="connsiteX4" fmla="*/ 1995055 w 2161309"/>
                <a:gd name="connsiteY4" fmla="*/ 755074 h 1953491"/>
                <a:gd name="connsiteX5" fmla="*/ 2161309 w 2161309"/>
                <a:gd name="connsiteY5" fmla="*/ 0 h 1953491"/>
                <a:gd name="connsiteX6" fmla="*/ 1620981 w 2161309"/>
                <a:gd name="connsiteY6" fmla="*/ 55419 h 1953491"/>
                <a:gd name="connsiteX7" fmla="*/ 96981 w 2161309"/>
                <a:gd name="connsiteY7" fmla="*/ 1392382 h 1953491"/>
                <a:gd name="connsiteX0" fmla="*/ 0 w 2161309"/>
                <a:gd name="connsiteY0" fmla="*/ 1530928 h 1953491"/>
                <a:gd name="connsiteX1" fmla="*/ 13854 w 2161309"/>
                <a:gd name="connsiteY1" fmla="*/ 1953491 h 1953491"/>
                <a:gd name="connsiteX2" fmla="*/ 651164 w 2161309"/>
                <a:gd name="connsiteY2" fmla="*/ 1551709 h 1953491"/>
                <a:gd name="connsiteX3" fmla="*/ 1995055 w 2161309"/>
                <a:gd name="connsiteY3" fmla="*/ 755074 h 1953491"/>
                <a:gd name="connsiteX4" fmla="*/ 2161309 w 2161309"/>
                <a:gd name="connsiteY4" fmla="*/ 0 h 1953491"/>
                <a:gd name="connsiteX5" fmla="*/ 1620981 w 2161309"/>
                <a:gd name="connsiteY5" fmla="*/ 55419 h 1953491"/>
                <a:gd name="connsiteX6" fmla="*/ 96981 w 2161309"/>
                <a:gd name="connsiteY6" fmla="*/ 1392382 h 1953491"/>
                <a:gd name="connsiteX0" fmla="*/ 0 w 2161309"/>
                <a:gd name="connsiteY0" fmla="*/ 1530928 h 1551709"/>
                <a:gd name="connsiteX1" fmla="*/ 540326 w 2161309"/>
                <a:gd name="connsiteY1" fmla="*/ 1260764 h 1551709"/>
                <a:gd name="connsiteX2" fmla="*/ 651164 w 2161309"/>
                <a:gd name="connsiteY2" fmla="*/ 1551709 h 1551709"/>
                <a:gd name="connsiteX3" fmla="*/ 1995055 w 2161309"/>
                <a:gd name="connsiteY3" fmla="*/ 755074 h 1551709"/>
                <a:gd name="connsiteX4" fmla="*/ 2161309 w 2161309"/>
                <a:gd name="connsiteY4" fmla="*/ 0 h 1551709"/>
                <a:gd name="connsiteX5" fmla="*/ 1620981 w 2161309"/>
                <a:gd name="connsiteY5" fmla="*/ 55419 h 1551709"/>
                <a:gd name="connsiteX6" fmla="*/ 96981 w 2161309"/>
                <a:gd name="connsiteY6" fmla="*/ 1392382 h 1551709"/>
                <a:gd name="connsiteX0" fmla="*/ 0 w 2161309"/>
                <a:gd name="connsiteY0" fmla="*/ 1530928 h 1551709"/>
                <a:gd name="connsiteX1" fmla="*/ 540326 w 2161309"/>
                <a:gd name="connsiteY1" fmla="*/ 1260764 h 1551709"/>
                <a:gd name="connsiteX2" fmla="*/ 651164 w 2161309"/>
                <a:gd name="connsiteY2" fmla="*/ 1551709 h 1551709"/>
                <a:gd name="connsiteX3" fmla="*/ 1995055 w 2161309"/>
                <a:gd name="connsiteY3" fmla="*/ 755074 h 1551709"/>
                <a:gd name="connsiteX4" fmla="*/ 2161309 w 2161309"/>
                <a:gd name="connsiteY4" fmla="*/ 0 h 1551709"/>
                <a:gd name="connsiteX5" fmla="*/ 1620981 w 2161309"/>
                <a:gd name="connsiteY5" fmla="*/ 55419 h 1551709"/>
                <a:gd name="connsiteX6" fmla="*/ 581890 w 2161309"/>
                <a:gd name="connsiteY6" fmla="*/ 935182 h 1551709"/>
                <a:gd name="connsiteX0" fmla="*/ 55419 w 1620983"/>
                <a:gd name="connsiteY0" fmla="*/ 1032164 h 1551709"/>
                <a:gd name="connsiteX1" fmla="*/ 0 w 1620983"/>
                <a:gd name="connsiteY1" fmla="*/ 1260764 h 1551709"/>
                <a:gd name="connsiteX2" fmla="*/ 110838 w 1620983"/>
                <a:gd name="connsiteY2" fmla="*/ 1551709 h 1551709"/>
                <a:gd name="connsiteX3" fmla="*/ 1454729 w 1620983"/>
                <a:gd name="connsiteY3" fmla="*/ 755074 h 1551709"/>
                <a:gd name="connsiteX4" fmla="*/ 1620983 w 1620983"/>
                <a:gd name="connsiteY4" fmla="*/ 0 h 1551709"/>
                <a:gd name="connsiteX5" fmla="*/ 1080655 w 1620983"/>
                <a:gd name="connsiteY5" fmla="*/ 55419 h 1551709"/>
                <a:gd name="connsiteX6" fmla="*/ 41564 w 1620983"/>
                <a:gd name="connsiteY6" fmla="*/ 935182 h 1551709"/>
                <a:gd name="connsiteX0" fmla="*/ 55419 w 1620983"/>
                <a:gd name="connsiteY0" fmla="*/ 1032164 h 1551709"/>
                <a:gd name="connsiteX1" fmla="*/ 0 w 1620983"/>
                <a:gd name="connsiteY1" fmla="*/ 1260764 h 1551709"/>
                <a:gd name="connsiteX2" fmla="*/ 110838 w 1620983"/>
                <a:gd name="connsiteY2" fmla="*/ 1551709 h 1551709"/>
                <a:gd name="connsiteX3" fmla="*/ 1454729 w 1620983"/>
                <a:gd name="connsiteY3" fmla="*/ 755074 h 1551709"/>
                <a:gd name="connsiteX4" fmla="*/ 1620983 w 1620983"/>
                <a:gd name="connsiteY4" fmla="*/ 0 h 1551709"/>
                <a:gd name="connsiteX5" fmla="*/ 1080655 w 1620983"/>
                <a:gd name="connsiteY5" fmla="*/ 55419 h 1551709"/>
                <a:gd name="connsiteX6" fmla="*/ 270164 w 1620983"/>
                <a:gd name="connsiteY6" fmla="*/ 665018 h 1551709"/>
                <a:gd name="connsiteX0" fmla="*/ 55419 w 1620983"/>
                <a:gd name="connsiteY0" fmla="*/ 1032164 h 1427018"/>
                <a:gd name="connsiteX1" fmla="*/ 0 w 1620983"/>
                <a:gd name="connsiteY1" fmla="*/ 1260764 h 1427018"/>
                <a:gd name="connsiteX2" fmla="*/ 290947 w 1620983"/>
                <a:gd name="connsiteY2" fmla="*/ 1427018 h 1427018"/>
                <a:gd name="connsiteX3" fmla="*/ 1454729 w 1620983"/>
                <a:gd name="connsiteY3" fmla="*/ 755074 h 1427018"/>
                <a:gd name="connsiteX4" fmla="*/ 1620983 w 1620983"/>
                <a:gd name="connsiteY4" fmla="*/ 0 h 1427018"/>
                <a:gd name="connsiteX5" fmla="*/ 1080655 w 1620983"/>
                <a:gd name="connsiteY5" fmla="*/ 55419 h 1427018"/>
                <a:gd name="connsiteX6" fmla="*/ 270164 w 1620983"/>
                <a:gd name="connsiteY6" fmla="*/ 665018 h 1427018"/>
                <a:gd name="connsiteX0" fmla="*/ 55419 w 1620983"/>
                <a:gd name="connsiteY0" fmla="*/ 1032164 h 1427018"/>
                <a:gd name="connsiteX1" fmla="*/ 0 w 1620983"/>
                <a:gd name="connsiteY1" fmla="*/ 1260764 h 1427018"/>
                <a:gd name="connsiteX2" fmla="*/ 290947 w 1620983"/>
                <a:gd name="connsiteY2" fmla="*/ 1427018 h 1427018"/>
                <a:gd name="connsiteX3" fmla="*/ 1454729 w 1620983"/>
                <a:gd name="connsiteY3" fmla="*/ 755074 h 1427018"/>
                <a:gd name="connsiteX4" fmla="*/ 1620983 w 1620983"/>
                <a:gd name="connsiteY4" fmla="*/ 0 h 1427018"/>
                <a:gd name="connsiteX5" fmla="*/ 1087583 w 1620983"/>
                <a:gd name="connsiteY5" fmla="*/ 6928 h 1427018"/>
                <a:gd name="connsiteX6" fmla="*/ 270164 w 1620983"/>
                <a:gd name="connsiteY6" fmla="*/ 665018 h 1427018"/>
                <a:gd name="connsiteX0" fmla="*/ 55419 w 2237511"/>
                <a:gd name="connsiteY0" fmla="*/ 1025236 h 1420090"/>
                <a:gd name="connsiteX1" fmla="*/ 0 w 2237511"/>
                <a:gd name="connsiteY1" fmla="*/ 1253836 h 1420090"/>
                <a:gd name="connsiteX2" fmla="*/ 290947 w 2237511"/>
                <a:gd name="connsiteY2" fmla="*/ 1420090 h 1420090"/>
                <a:gd name="connsiteX3" fmla="*/ 1454729 w 2237511"/>
                <a:gd name="connsiteY3" fmla="*/ 748146 h 1420090"/>
                <a:gd name="connsiteX4" fmla="*/ 2237511 w 2237511"/>
                <a:gd name="connsiteY4" fmla="*/ 6926 h 1420090"/>
                <a:gd name="connsiteX5" fmla="*/ 1087583 w 2237511"/>
                <a:gd name="connsiteY5" fmla="*/ 0 h 1420090"/>
                <a:gd name="connsiteX6" fmla="*/ 270164 w 2237511"/>
                <a:gd name="connsiteY6" fmla="*/ 658090 h 1420090"/>
                <a:gd name="connsiteX0" fmla="*/ 55419 w 2237511"/>
                <a:gd name="connsiteY0" fmla="*/ 1025236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270164 w 2237511"/>
                <a:gd name="connsiteY6" fmla="*/ 658090 h 1420090"/>
                <a:gd name="connsiteX0" fmla="*/ 55419 w 2237511"/>
                <a:gd name="connsiteY0" fmla="*/ 1025236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672576 w 2237511"/>
                <a:gd name="connsiteY6" fmla="*/ 396013 h 1420090"/>
                <a:gd name="connsiteX0" fmla="*/ 55419 w 2237511"/>
                <a:gd name="connsiteY0" fmla="*/ 1025236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731108 w 2237511"/>
                <a:gd name="connsiteY6" fmla="*/ 377728 h 1420090"/>
                <a:gd name="connsiteX0" fmla="*/ 1423619 w 2237511"/>
                <a:gd name="connsiteY0" fmla="*/ 336523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731108 w 2237511"/>
                <a:gd name="connsiteY6" fmla="*/ 377728 h 1420090"/>
                <a:gd name="connsiteX0" fmla="*/ 1132672 w 1946564"/>
                <a:gd name="connsiteY0" fmla="*/ 336523 h 1420090"/>
                <a:gd name="connsiteX1" fmla="*/ 1582097 w 1946564"/>
                <a:gd name="connsiteY1" fmla="*/ 522460 h 1420090"/>
                <a:gd name="connsiteX2" fmla="*/ 0 w 1946564"/>
                <a:gd name="connsiteY2" fmla="*/ 1420090 h 1420090"/>
                <a:gd name="connsiteX3" fmla="*/ 1752600 w 1946564"/>
                <a:gd name="connsiteY3" fmla="*/ 491837 h 1420090"/>
                <a:gd name="connsiteX4" fmla="*/ 1946564 w 1946564"/>
                <a:gd name="connsiteY4" fmla="*/ 6926 h 1420090"/>
                <a:gd name="connsiteX5" fmla="*/ 796636 w 1946564"/>
                <a:gd name="connsiteY5" fmla="*/ 0 h 1420090"/>
                <a:gd name="connsiteX6" fmla="*/ 440161 w 1946564"/>
                <a:gd name="connsiteY6" fmla="*/ 377728 h 1420090"/>
                <a:gd name="connsiteX0" fmla="*/ 692511 w 1506403"/>
                <a:gd name="connsiteY0" fmla="*/ 336523 h 522460"/>
                <a:gd name="connsiteX1" fmla="*/ 1141936 w 1506403"/>
                <a:gd name="connsiteY1" fmla="*/ 522460 h 522460"/>
                <a:gd name="connsiteX2" fmla="*/ 1312439 w 1506403"/>
                <a:gd name="connsiteY2" fmla="*/ 491837 h 522460"/>
                <a:gd name="connsiteX3" fmla="*/ 1506403 w 1506403"/>
                <a:gd name="connsiteY3" fmla="*/ 6926 h 522460"/>
                <a:gd name="connsiteX4" fmla="*/ 356475 w 1506403"/>
                <a:gd name="connsiteY4" fmla="*/ 0 h 522460"/>
                <a:gd name="connsiteX5" fmla="*/ 0 w 1506403"/>
                <a:gd name="connsiteY5" fmla="*/ 377728 h 522460"/>
                <a:gd name="connsiteX0" fmla="*/ 692511 w 1506403"/>
                <a:gd name="connsiteY0" fmla="*/ 336523 h 522460"/>
                <a:gd name="connsiteX1" fmla="*/ 1141936 w 1506403"/>
                <a:gd name="connsiteY1" fmla="*/ 522460 h 522460"/>
                <a:gd name="connsiteX2" fmla="*/ 1297806 w 1506403"/>
                <a:gd name="connsiteY2" fmla="*/ 296803 h 522460"/>
                <a:gd name="connsiteX3" fmla="*/ 1506403 w 1506403"/>
                <a:gd name="connsiteY3" fmla="*/ 6926 h 522460"/>
                <a:gd name="connsiteX4" fmla="*/ 356475 w 1506403"/>
                <a:gd name="connsiteY4" fmla="*/ 0 h 522460"/>
                <a:gd name="connsiteX5" fmla="*/ 0 w 1506403"/>
                <a:gd name="connsiteY5" fmla="*/ 377728 h 522460"/>
                <a:gd name="connsiteX0" fmla="*/ 692511 w 1506403"/>
                <a:gd name="connsiteY0" fmla="*/ 336523 h 377728"/>
                <a:gd name="connsiteX1" fmla="*/ 1297806 w 1506403"/>
                <a:gd name="connsiteY1" fmla="*/ 296803 h 377728"/>
                <a:gd name="connsiteX2" fmla="*/ 1506403 w 1506403"/>
                <a:gd name="connsiteY2" fmla="*/ 6926 h 377728"/>
                <a:gd name="connsiteX3" fmla="*/ 356475 w 1506403"/>
                <a:gd name="connsiteY3" fmla="*/ 0 h 377728"/>
                <a:gd name="connsiteX4" fmla="*/ 0 w 1506403"/>
                <a:gd name="connsiteY4" fmla="*/ 377728 h 377728"/>
                <a:gd name="connsiteX0" fmla="*/ 809577 w 1506403"/>
                <a:gd name="connsiteY0" fmla="*/ 452324 h 452324"/>
                <a:gd name="connsiteX1" fmla="*/ 1297806 w 1506403"/>
                <a:gd name="connsiteY1" fmla="*/ 296803 h 452324"/>
                <a:gd name="connsiteX2" fmla="*/ 1506403 w 1506403"/>
                <a:gd name="connsiteY2" fmla="*/ 6926 h 452324"/>
                <a:gd name="connsiteX3" fmla="*/ 356475 w 1506403"/>
                <a:gd name="connsiteY3" fmla="*/ 0 h 452324"/>
                <a:gd name="connsiteX4" fmla="*/ 0 w 1506403"/>
                <a:gd name="connsiteY4" fmla="*/ 377728 h 452324"/>
                <a:gd name="connsiteX0" fmla="*/ 809577 w 1650312"/>
                <a:gd name="connsiteY0" fmla="*/ 452324 h 452324"/>
                <a:gd name="connsiteX1" fmla="*/ 1297806 w 1650312"/>
                <a:gd name="connsiteY1" fmla="*/ 296803 h 452324"/>
                <a:gd name="connsiteX2" fmla="*/ 1506403 w 1650312"/>
                <a:gd name="connsiteY2" fmla="*/ 6926 h 452324"/>
                <a:gd name="connsiteX3" fmla="*/ 356475 w 1650312"/>
                <a:gd name="connsiteY3" fmla="*/ 0 h 452324"/>
                <a:gd name="connsiteX4" fmla="*/ 0 w 1650312"/>
                <a:gd name="connsiteY4" fmla="*/ 377728 h 452324"/>
                <a:gd name="connsiteX0" fmla="*/ 809577 w 1650312"/>
                <a:gd name="connsiteY0" fmla="*/ 452324 h 452324"/>
                <a:gd name="connsiteX1" fmla="*/ 1297806 w 1650312"/>
                <a:gd name="connsiteY1" fmla="*/ 296803 h 452324"/>
                <a:gd name="connsiteX2" fmla="*/ 1506403 w 1650312"/>
                <a:gd name="connsiteY2" fmla="*/ 6926 h 452324"/>
                <a:gd name="connsiteX3" fmla="*/ 356475 w 1650312"/>
                <a:gd name="connsiteY3" fmla="*/ 0 h 452324"/>
                <a:gd name="connsiteX4" fmla="*/ 0 w 1650312"/>
                <a:gd name="connsiteY4" fmla="*/ 377728 h 452324"/>
                <a:gd name="connsiteX0" fmla="*/ 809577 w 1610743"/>
                <a:gd name="connsiteY0" fmla="*/ 468752 h 468752"/>
                <a:gd name="connsiteX1" fmla="*/ 1489763 w 1610743"/>
                <a:gd name="connsiteY1" fmla="*/ 313231 h 468752"/>
                <a:gd name="connsiteX2" fmla="*/ 1506403 w 1610743"/>
                <a:gd name="connsiteY2" fmla="*/ 23354 h 468752"/>
                <a:gd name="connsiteX3" fmla="*/ 356475 w 1610743"/>
                <a:gd name="connsiteY3" fmla="*/ 16428 h 468752"/>
                <a:gd name="connsiteX4" fmla="*/ 0 w 1610743"/>
                <a:gd name="connsiteY4" fmla="*/ 394156 h 468752"/>
                <a:gd name="connsiteX0" fmla="*/ 809577 w 1610743"/>
                <a:gd name="connsiteY0" fmla="*/ 518570 h 518570"/>
                <a:gd name="connsiteX1" fmla="*/ 1489763 w 1610743"/>
                <a:gd name="connsiteY1" fmla="*/ 363049 h 518570"/>
                <a:gd name="connsiteX2" fmla="*/ 1506403 w 1610743"/>
                <a:gd name="connsiteY2" fmla="*/ 73172 h 518570"/>
                <a:gd name="connsiteX3" fmla="*/ 356475 w 1610743"/>
                <a:gd name="connsiteY3" fmla="*/ 66246 h 518570"/>
                <a:gd name="connsiteX4" fmla="*/ 0 w 1610743"/>
                <a:gd name="connsiteY4" fmla="*/ 443974 h 518570"/>
                <a:gd name="connsiteX0" fmla="*/ 809577 w 1610743"/>
                <a:gd name="connsiteY0" fmla="*/ 518570 h 518570"/>
                <a:gd name="connsiteX1" fmla="*/ 1489763 w 1610743"/>
                <a:gd name="connsiteY1" fmla="*/ 363049 h 518570"/>
                <a:gd name="connsiteX2" fmla="*/ 1506403 w 1610743"/>
                <a:gd name="connsiteY2" fmla="*/ 73172 h 518570"/>
                <a:gd name="connsiteX3" fmla="*/ 356475 w 1610743"/>
                <a:gd name="connsiteY3" fmla="*/ 66246 h 518570"/>
                <a:gd name="connsiteX4" fmla="*/ 0 w 1610743"/>
                <a:gd name="connsiteY4" fmla="*/ 443974 h 518570"/>
                <a:gd name="connsiteX0" fmla="*/ 725595 w 1526761"/>
                <a:gd name="connsiteY0" fmla="*/ 491154 h 491154"/>
                <a:gd name="connsiteX1" fmla="*/ 1405781 w 1526761"/>
                <a:gd name="connsiteY1" fmla="*/ 335633 h 491154"/>
                <a:gd name="connsiteX2" fmla="*/ 1422421 w 1526761"/>
                <a:gd name="connsiteY2" fmla="*/ 45756 h 491154"/>
                <a:gd name="connsiteX3" fmla="*/ 272493 w 1526761"/>
                <a:gd name="connsiteY3" fmla="*/ 38830 h 491154"/>
                <a:gd name="connsiteX4" fmla="*/ 0 w 1526761"/>
                <a:gd name="connsiteY4" fmla="*/ 416558 h 491154"/>
                <a:gd name="connsiteX0" fmla="*/ 745026 w 1546192"/>
                <a:gd name="connsiteY0" fmla="*/ 491154 h 491154"/>
                <a:gd name="connsiteX1" fmla="*/ 1425212 w 1546192"/>
                <a:gd name="connsiteY1" fmla="*/ 335633 h 491154"/>
                <a:gd name="connsiteX2" fmla="*/ 1441852 w 1546192"/>
                <a:gd name="connsiteY2" fmla="*/ 45756 h 491154"/>
                <a:gd name="connsiteX3" fmla="*/ 291924 w 1546192"/>
                <a:gd name="connsiteY3" fmla="*/ 38830 h 491154"/>
                <a:gd name="connsiteX4" fmla="*/ 19431 w 1546192"/>
                <a:gd name="connsiteY4" fmla="*/ 416558 h 491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6192" h="491154">
                  <a:moveTo>
                    <a:pt x="745026" y="491154"/>
                  </a:moveTo>
                  <a:lnTo>
                    <a:pt x="1425212" y="335633"/>
                  </a:lnTo>
                  <a:cubicBezTo>
                    <a:pt x="1524503" y="77015"/>
                    <a:pt x="1630733" y="95223"/>
                    <a:pt x="1441852" y="45756"/>
                  </a:cubicBezTo>
                  <a:cubicBezTo>
                    <a:pt x="1252971" y="-3711"/>
                    <a:pt x="528994" y="-22970"/>
                    <a:pt x="291924" y="38830"/>
                  </a:cubicBezTo>
                  <a:cubicBezTo>
                    <a:pt x="54854" y="100630"/>
                    <a:pt x="-45704" y="290649"/>
                    <a:pt x="19431" y="416558"/>
                  </a:cubicBezTo>
                </a:path>
              </a:pathLst>
            </a:custGeom>
            <a:solidFill>
              <a:srgbClr val="00B05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2" name="k1">
              <a:extLst>
                <a:ext uri="{FF2B5EF4-FFF2-40B4-BE49-F238E27FC236}">
                  <a16:creationId xmlns:a16="http://schemas.microsoft.com/office/drawing/2014/main" id="{0EAB558D-E61B-4C4A-BC3E-ABD71893A862}"/>
                </a:ext>
              </a:extLst>
            </p:cNvPr>
            <p:cNvSpPr/>
            <p:nvPr/>
          </p:nvSpPr>
          <p:spPr bwMode="auto">
            <a:xfrm>
              <a:off x="8041475" y="2442766"/>
              <a:ext cx="1429258" cy="1974789"/>
            </a:xfrm>
            <a:custGeom>
              <a:avLst/>
              <a:gdLst>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10" fmla="*/ 2348346 w 2424546"/>
                <a:gd name="connsiteY10" fmla="*/ 2015836 h 3172691"/>
                <a:gd name="connsiteX0" fmla="*/ 2327564 w 2327564"/>
                <a:gd name="connsiteY0" fmla="*/ 1302327 h 3172691"/>
                <a:gd name="connsiteX1" fmla="*/ 1129146 w 2327564"/>
                <a:gd name="connsiteY1" fmla="*/ 256309 h 3172691"/>
                <a:gd name="connsiteX2" fmla="*/ 471055 w 2327564"/>
                <a:gd name="connsiteY2" fmla="*/ 0 h 3172691"/>
                <a:gd name="connsiteX3" fmla="*/ 0 w 2327564"/>
                <a:gd name="connsiteY3" fmla="*/ 48491 h 3172691"/>
                <a:gd name="connsiteX4" fmla="*/ 720436 w 2327564"/>
                <a:gd name="connsiteY4" fmla="*/ 935181 h 3172691"/>
                <a:gd name="connsiteX5" fmla="*/ 311728 w 2327564"/>
                <a:gd name="connsiteY5" fmla="*/ 1246909 h 3172691"/>
                <a:gd name="connsiteX6" fmla="*/ 1260764 w 2327564"/>
                <a:gd name="connsiteY6" fmla="*/ 2445327 h 3172691"/>
                <a:gd name="connsiteX7" fmla="*/ 1420091 w 2327564"/>
                <a:gd name="connsiteY7" fmla="*/ 3027218 h 3172691"/>
                <a:gd name="connsiteX8" fmla="*/ 1842655 w 2327564"/>
                <a:gd name="connsiteY8" fmla="*/ 3172691 h 3172691"/>
                <a:gd name="connsiteX9" fmla="*/ 2195946 w 2327564"/>
                <a:gd name="connsiteY9" fmla="*/ 2570018 h 3172691"/>
                <a:gd name="connsiteX10" fmla="*/ 2251364 w 2327564"/>
                <a:gd name="connsiteY10" fmla="*/ 2015836 h 3172691"/>
                <a:gd name="connsiteX0" fmla="*/ 2015836 w 2015836"/>
                <a:gd name="connsiteY0" fmla="*/ 1302327 h 3172691"/>
                <a:gd name="connsiteX1" fmla="*/ 817418 w 2015836"/>
                <a:gd name="connsiteY1" fmla="*/ 256309 h 3172691"/>
                <a:gd name="connsiteX2" fmla="*/ 159327 w 2015836"/>
                <a:gd name="connsiteY2" fmla="*/ 0 h 3172691"/>
                <a:gd name="connsiteX3" fmla="*/ 741218 w 2015836"/>
                <a:gd name="connsiteY3" fmla="*/ 678873 h 3172691"/>
                <a:gd name="connsiteX4" fmla="*/ 408708 w 2015836"/>
                <a:gd name="connsiteY4" fmla="*/ 935181 h 3172691"/>
                <a:gd name="connsiteX5" fmla="*/ 0 w 2015836"/>
                <a:gd name="connsiteY5" fmla="*/ 1246909 h 3172691"/>
                <a:gd name="connsiteX6" fmla="*/ 949036 w 2015836"/>
                <a:gd name="connsiteY6" fmla="*/ 2445327 h 3172691"/>
                <a:gd name="connsiteX7" fmla="*/ 1108363 w 2015836"/>
                <a:gd name="connsiteY7" fmla="*/ 3027218 h 3172691"/>
                <a:gd name="connsiteX8" fmla="*/ 1530927 w 2015836"/>
                <a:gd name="connsiteY8" fmla="*/ 3172691 h 3172691"/>
                <a:gd name="connsiteX9" fmla="*/ 1884218 w 2015836"/>
                <a:gd name="connsiteY9" fmla="*/ 2570018 h 3172691"/>
                <a:gd name="connsiteX10" fmla="*/ 1939636 w 2015836"/>
                <a:gd name="connsiteY10" fmla="*/ 2015836 h 3172691"/>
                <a:gd name="connsiteX0" fmla="*/ 2015836 w 2015836"/>
                <a:gd name="connsiteY0" fmla="*/ 1046018 h 2916382"/>
                <a:gd name="connsiteX1" fmla="*/ 817418 w 2015836"/>
                <a:gd name="connsiteY1" fmla="*/ 0 h 2916382"/>
                <a:gd name="connsiteX2" fmla="*/ 1066800 w 2015836"/>
                <a:gd name="connsiteY2" fmla="*/ 477982 h 2916382"/>
                <a:gd name="connsiteX3" fmla="*/ 741218 w 2015836"/>
                <a:gd name="connsiteY3" fmla="*/ 422564 h 2916382"/>
                <a:gd name="connsiteX4" fmla="*/ 408708 w 2015836"/>
                <a:gd name="connsiteY4" fmla="*/ 678872 h 2916382"/>
                <a:gd name="connsiteX5" fmla="*/ 0 w 2015836"/>
                <a:gd name="connsiteY5" fmla="*/ 990600 h 2916382"/>
                <a:gd name="connsiteX6" fmla="*/ 949036 w 2015836"/>
                <a:gd name="connsiteY6" fmla="*/ 2189018 h 2916382"/>
                <a:gd name="connsiteX7" fmla="*/ 1108363 w 2015836"/>
                <a:gd name="connsiteY7" fmla="*/ 2770909 h 2916382"/>
                <a:gd name="connsiteX8" fmla="*/ 1530927 w 2015836"/>
                <a:gd name="connsiteY8" fmla="*/ 2916382 h 2916382"/>
                <a:gd name="connsiteX9" fmla="*/ 1884218 w 2015836"/>
                <a:gd name="connsiteY9" fmla="*/ 2313709 h 2916382"/>
                <a:gd name="connsiteX10" fmla="*/ 1939636 w 2015836"/>
                <a:gd name="connsiteY10" fmla="*/ 1759527 h 2916382"/>
                <a:gd name="connsiteX0" fmla="*/ 2015836 w 2015836"/>
                <a:gd name="connsiteY0" fmla="*/ 623454 h 2493818"/>
                <a:gd name="connsiteX1" fmla="*/ 1385454 w 2015836"/>
                <a:gd name="connsiteY1" fmla="*/ 755072 h 2493818"/>
                <a:gd name="connsiteX2" fmla="*/ 1066800 w 2015836"/>
                <a:gd name="connsiteY2" fmla="*/ 55418 h 2493818"/>
                <a:gd name="connsiteX3" fmla="*/ 741218 w 2015836"/>
                <a:gd name="connsiteY3" fmla="*/ 0 h 2493818"/>
                <a:gd name="connsiteX4" fmla="*/ 408708 w 2015836"/>
                <a:gd name="connsiteY4" fmla="*/ 256308 h 2493818"/>
                <a:gd name="connsiteX5" fmla="*/ 0 w 2015836"/>
                <a:gd name="connsiteY5" fmla="*/ 568036 h 2493818"/>
                <a:gd name="connsiteX6" fmla="*/ 949036 w 2015836"/>
                <a:gd name="connsiteY6" fmla="*/ 1766454 h 2493818"/>
                <a:gd name="connsiteX7" fmla="*/ 1108363 w 2015836"/>
                <a:gd name="connsiteY7" fmla="*/ 2348345 h 2493818"/>
                <a:gd name="connsiteX8" fmla="*/ 1530927 w 2015836"/>
                <a:gd name="connsiteY8" fmla="*/ 2493818 h 2493818"/>
                <a:gd name="connsiteX9" fmla="*/ 1884218 w 2015836"/>
                <a:gd name="connsiteY9" fmla="*/ 1891145 h 2493818"/>
                <a:gd name="connsiteX10" fmla="*/ 1939636 w 2015836"/>
                <a:gd name="connsiteY10" fmla="*/ 1336963 h 2493818"/>
                <a:gd name="connsiteX0" fmla="*/ 1385454 w 1939636"/>
                <a:gd name="connsiteY0" fmla="*/ 755072 h 2493818"/>
                <a:gd name="connsiteX1" fmla="*/ 1066800 w 1939636"/>
                <a:gd name="connsiteY1" fmla="*/ 55418 h 2493818"/>
                <a:gd name="connsiteX2" fmla="*/ 741218 w 1939636"/>
                <a:gd name="connsiteY2" fmla="*/ 0 h 2493818"/>
                <a:gd name="connsiteX3" fmla="*/ 408708 w 1939636"/>
                <a:gd name="connsiteY3" fmla="*/ 256308 h 2493818"/>
                <a:gd name="connsiteX4" fmla="*/ 0 w 1939636"/>
                <a:gd name="connsiteY4" fmla="*/ 568036 h 2493818"/>
                <a:gd name="connsiteX5" fmla="*/ 949036 w 1939636"/>
                <a:gd name="connsiteY5" fmla="*/ 1766454 h 2493818"/>
                <a:gd name="connsiteX6" fmla="*/ 1108363 w 1939636"/>
                <a:gd name="connsiteY6" fmla="*/ 2348345 h 2493818"/>
                <a:gd name="connsiteX7" fmla="*/ 1530927 w 1939636"/>
                <a:gd name="connsiteY7" fmla="*/ 2493818 h 2493818"/>
                <a:gd name="connsiteX8" fmla="*/ 1884218 w 1939636"/>
                <a:gd name="connsiteY8" fmla="*/ 1891145 h 2493818"/>
                <a:gd name="connsiteX9" fmla="*/ 1939636 w 1939636"/>
                <a:gd name="connsiteY9" fmla="*/ 1336963 h 2493818"/>
                <a:gd name="connsiteX0" fmla="*/ 1385454 w 1884218"/>
                <a:gd name="connsiteY0" fmla="*/ 755072 h 2493818"/>
                <a:gd name="connsiteX1" fmla="*/ 1066800 w 1884218"/>
                <a:gd name="connsiteY1" fmla="*/ 55418 h 2493818"/>
                <a:gd name="connsiteX2" fmla="*/ 741218 w 1884218"/>
                <a:gd name="connsiteY2" fmla="*/ 0 h 2493818"/>
                <a:gd name="connsiteX3" fmla="*/ 408708 w 1884218"/>
                <a:gd name="connsiteY3" fmla="*/ 256308 h 2493818"/>
                <a:gd name="connsiteX4" fmla="*/ 0 w 1884218"/>
                <a:gd name="connsiteY4" fmla="*/ 568036 h 2493818"/>
                <a:gd name="connsiteX5" fmla="*/ 949036 w 1884218"/>
                <a:gd name="connsiteY5" fmla="*/ 1766454 h 2493818"/>
                <a:gd name="connsiteX6" fmla="*/ 1108363 w 1884218"/>
                <a:gd name="connsiteY6" fmla="*/ 2348345 h 2493818"/>
                <a:gd name="connsiteX7" fmla="*/ 1530927 w 1884218"/>
                <a:gd name="connsiteY7" fmla="*/ 2493818 h 2493818"/>
                <a:gd name="connsiteX8" fmla="*/ 1884218 w 1884218"/>
                <a:gd name="connsiteY8" fmla="*/ 1891145 h 2493818"/>
                <a:gd name="connsiteX0" fmla="*/ 1385454 w 1884218"/>
                <a:gd name="connsiteY0" fmla="*/ 755072 h 2493818"/>
                <a:gd name="connsiteX1" fmla="*/ 741218 w 1884218"/>
                <a:gd name="connsiteY1" fmla="*/ 0 h 2493818"/>
                <a:gd name="connsiteX2" fmla="*/ 408708 w 1884218"/>
                <a:gd name="connsiteY2" fmla="*/ 256308 h 2493818"/>
                <a:gd name="connsiteX3" fmla="*/ 0 w 1884218"/>
                <a:gd name="connsiteY3" fmla="*/ 568036 h 2493818"/>
                <a:gd name="connsiteX4" fmla="*/ 949036 w 1884218"/>
                <a:gd name="connsiteY4" fmla="*/ 1766454 h 2493818"/>
                <a:gd name="connsiteX5" fmla="*/ 1108363 w 1884218"/>
                <a:gd name="connsiteY5" fmla="*/ 2348345 h 2493818"/>
                <a:gd name="connsiteX6" fmla="*/ 1530927 w 1884218"/>
                <a:gd name="connsiteY6" fmla="*/ 2493818 h 2493818"/>
                <a:gd name="connsiteX7" fmla="*/ 1884218 w 1884218"/>
                <a:gd name="connsiteY7" fmla="*/ 1891145 h 2493818"/>
                <a:gd name="connsiteX0" fmla="*/ 1385454 w 1884218"/>
                <a:gd name="connsiteY0" fmla="*/ 526472 h 2265218"/>
                <a:gd name="connsiteX1" fmla="*/ 762000 w 1884218"/>
                <a:gd name="connsiteY1" fmla="*/ 0 h 2265218"/>
                <a:gd name="connsiteX2" fmla="*/ 408708 w 1884218"/>
                <a:gd name="connsiteY2" fmla="*/ 27708 h 2265218"/>
                <a:gd name="connsiteX3" fmla="*/ 0 w 1884218"/>
                <a:gd name="connsiteY3" fmla="*/ 339436 h 2265218"/>
                <a:gd name="connsiteX4" fmla="*/ 949036 w 1884218"/>
                <a:gd name="connsiteY4" fmla="*/ 1537854 h 2265218"/>
                <a:gd name="connsiteX5" fmla="*/ 1108363 w 1884218"/>
                <a:gd name="connsiteY5" fmla="*/ 2119745 h 2265218"/>
                <a:gd name="connsiteX6" fmla="*/ 1530927 w 1884218"/>
                <a:gd name="connsiteY6" fmla="*/ 2265218 h 2265218"/>
                <a:gd name="connsiteX7" fmla="*/ 1884218 w 1884218"/>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58091 w 1593273"/>
                <a:gd name="connsiteY4" fmla="*/ 1537854 h 2265218"/>
                <a:gd name="connsiteX5" fmla="*/ 817418 w 1593273"/>
                <a:gd name="connsiteY5" fmla="*/ 2119745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37309 w 1593273"/>
                <a:gd name="connsiteY4" fmla="*/ 1717963 h 2265218"/>
                <a:gd name="connsiteX5" fmla="*/ 817418 w 1593273"/>
                <a:gd name="connsiteY5" fmla="*/ 2119745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37309 w 1593273"/>
                <a:gd name="connsiteY4" fmla="*/ 1717963 h 2265218"/>
                <a:gd name="connsiteX5" fmla="*/ 574963 w 1593273"/>
                <a:gd name="connsiteY5" fmla="*/ 2078181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519545 w 1593273"/>
                <a:gd name="connsiteY4" fmla="*/ 1711036 h 2265218"/>
                <a:gd name="connsiteX5" fmla="*/ 574963 w 1593273"/>
                <a:gd name="connsiteY5" fmla="*/ 2078181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519545 w 1593273"/>
                <a:gd name="connsiteY4" fmla="*/ 1711036 h 2265218"/>
                <a:gd name="connsiteX5" fmla="*/ 727363 w 1593273"/>
                <a:gd name="connsiteY5" fmla="*/ 2057399 h 2265218"/>
                <a:gd name="connsiteX6" fmla="*/ 1239982 w 1593273"/>
                <a:gd name="connsiteY6" fmla="*/ 2265218 h 2265218"/>
                <a:gd name="connsiteX7" fmla="*/ 1593273 w 1593273"/>
                <a:gd name="connsiteY7" fmla="*/ 1662545 h 2265218"/>
                <a:gd name="connsiteX0" fmla="*/ 1094509 w 1593273"/>
                <a:gd name="connsiteY0" fmla="*/ 526472 h 2057399"/>
                <a:gd name="connsiteX1" fmla="*/ 471055 w 1593273"/>
                <a:gd name="connsiteY1" fmla="*/ 0 h 2057399"/>
                <a:gd name="connsiteX2" fmla="*/ 117763 w 1593273"/>
                <a:gd name="connsiteY2" fmla="*/ 27708 h 2057399"/>
                <a:gd name="connsiteX3" fmla="*/ 0 w 1593273"/>
                <a:gd name="connsiteY3" fmla="*/ 367145 h 2057399"/>
                <a:gd name="connsiteX4" fmla="*/ 519545 w 1593273"/>
                <a:gd name="connsiteY4" fmla="*/ 1711036 h 2057399"/>
                <a:gd name="connsiteX5" fmla="*/ 727363 w 1593273"/>
                <a:gd name="connsiteY5" fmla="*/ 2057399 h 2057399"/>
                <a:gd name="connsiteX6" fmla="*/ 1170709 w 1593273"/>
                <a:gd name="connsiteY6" fmla="*/ 1870363 h 2057399"/>
                <a:gd name="connsiteX7" fmla="*/ 1593273 w 1593273"/>
                <a:gd name="connsiteY7" fmla="*/ 1662545 h 2057399"/>
                <a:gd name="connsiteX0" fmla="*/ 1094509 w 1170709"/>
                <a:gd name="connsiteY0" fmla="*/ 526472 h 2057399"/>
                <a:gd name="connsiteX1" fmla="*/ 471055 w 1170709"/>
                <a:gd name="connsiteY1" fmla="*/ 0 h 2057399"/>
                <a:gd name="connsiteX2" fmla="*/ 117763 w 1170709"/>
                <a:gd name="connsiteY2" fmla="*/ 27708 h 2057399"/>
                <a:gd name="connsiteX3" fmla="*/ 0 w 1170709"/>
                <a:gd name="connsiteY3" fmla="*/ 367145 h 2057399"/>
                <a:gd name="connsiteX4" fmla="*/ 519545 w 1170709"/>
                <a:gd name="connsiteY4" fmla="*/ 1711036 h 2057399"/>
                <a:gd name="connsiteX5" fmla="*/ 727363 w 1170709"/>
                <a:gd name="connsiteY5" fmla="*/ 2057399 h 2057399"/>
                <a:gd name="connsiteX6" fmla="*/ 1170709 w 1170709"/>
                <a:gd name="connsiteY6" fmla="*/ 1870363 h 2057399"/>
                <a:gd name="connsiteX7" fmla="*/ 1156855 w 1170709"/>
                <a:gd name="connsiteY7" fmla="*/ 1427017 h 2057399"/>
                <a:gd name="connsiteX0" fmla="*/ 942109 w 1170709"/>
                <a:gd name="connsiteY0" fmla="*/ 685799 h 2057399"/>
                <a:gd name="connsiteX1" fmla="*/ 471055 w 1170709"/>
                <a:gd name="connsiteY1" fmla="*/ 0 h 2057399"/>
                <a:gd name="connsiteX2" fmla="*/ 117763 w 1170709"/>
                <a:gd name="connsiteY2" fmla="*/ 27708 h 2057399"/>
                <a:gd name="connsiteX3" fmla="*/ 0 w 1170709"/>
                <a:gd name="connsiteY3" fmla="*/ 367145 h 2057399"/>
                <a:gd name="connsiteX4" fmla="*/ 519545 w 1170709"/>
                <a:gd name="connsiteY4" fmla="*/ 1711036 h 2057399"/>
                <a:gd name="connsiteX5" fmla="*/ 727363 w 1170709"/>
                <a:gd name="connsiteY5" fmla="*/ 2057399 h 2057399"/>
                <a:gd name="connsiteX6" fmla="*/ 1170709 w 1170709"/>
                <a:gd name="connsiteY6" fmla="*/ 1870363 h 2057399"/>
                <a:gd name="connsiteX7" fmla="*/ 1156855 w 1170709"/>
                <a:gd name="connsiteY7" fmla="*/ 1427017 h 2057399"/>
                <a:gd name="connsiteX0" fmla="*/ 1533394 w 1761994"/>
                <a:gd name="connsiteY0" fmla="*/ 685799 h 2057399"/>
                <a:gd name="connsiteX1" fmla="*/ 1062340 w 1761994"/>
                <a:gd name="connsiteY1" fmla="*/ 0 h 2057399"/>
                <a:gd name="connsiteX2" fmla="*/ 709048 w 1761994"/>
                <a:gd name="connsiteY2" fmla="*/ 27708 h 2057399"/>
                <a:gd name="connsiteX3" fmla="*/ 591285 w 1761994"/>
                <a:gd name="connsiteY3" fmla="*/ 367145 h 2057399"/>
                <a:gd name="connsiteX4" fmla="*/ 0 w 1761994"/>
                <a:gd name="connsiteY4" fmla="*/ 1711036 h 2057399"/>
                <a:gd name="connsiteX5" fmla="*/ 1318648 w 1761994"/>
                <a:gd name="connsiteY5" fmla="*/ 2057399 h 2057399"/>
                <a:gd name="connsiteX6" fmla="*/ 1761994 w 1761994"/>
                <a:gd name="connsiteY6" fmla="*/ 1870363 h 2057399"/>
                <a:gd name="connsiteX7" fmla="*/ 1748140 w 1761994"/>
                <a:gd name="connsiteY7" fmla="*/ 1427017 h 2057399"/>
                <a:gd name="connsiteX0" fmla="*/ 1533394 w 1761994"/>
                <a:gd name="connsiteY0" fmla="*/ 685799 h 2057399"/>
                <a:gd name="connsiteX1" fmla="*/ 1062340 w 1761994"/>
                <a:gd name="connsiteY1" fmla="*/ 0 h 2057399"/>
                <a:gd name="connsiteX2" fmla="*/ 709048 w 1761994"/>
                <a:gd name="connsiteY2" fmla="*/ 27708 h 2057399"/>
                <a:gd name="connsiteX3" fmla="*/ 62319 w 1761994"/>
                <a:gd name="connsiteY3" fmla="*/ 769839 h 2057399"/>
                <a:gd name="connsiteX4" fmla="*/ 0 w 1761994"/>
                <a:gd name="connsiteY4" fmla="*/ 1711036 h 2057399"/>
                <a:gd name="connsiteX5" fmla="*/ 1318648 w 1761994"/>
                <a:gd name="connsiteY5" fmla="*/ 2057399 h 2057399"/>
                <a:gd name="connsiteX6" fmla="*/ 1761994 w 1761994"/>
                <a:gd name="connsiteY6" fmla="*/ 1870363 h 2057399"/>
                <a:gd name="connsiteX7" fmla="*/ 1748140 w 1761994"/>
                <a:gd name="connsiteY7" fmla="*/ 1427017 h 2057399"/>
                <a:gd name="connsiteX0" fmla="*/ 1533394 w 1748140"/>
                <a:gd name="connsiteY0" fmla="*/ 685799 h 2057399"/>
                <a:gd name="connsiteX1" fmla="*/ 1062340 w 1748140"/>
                <a:gd name="connsiteY1" fmla="*/ 0 h 2057399"/>
                <a:gd name="connsiteX2" fmla="*/ 709048 w 1748140"/>
                <a:gd name="connsiteY2" fmla="*/ 27708 h 2057399"/>
                <a:gd name="connsiteX3" fmla="*/ 62319 w 1748140"/>
                <a:gd name="connsiteY3" fmla="*/ 769839 h 2057399"/>
                <a:gd name="connsiteX4" fmla="*/ 0 w 1748140"/>
                <a:gd name="connsiteY4" fmla="*/ 1711036 h 2057399"/>
                <a:gd name="connsiteX5" fmla="*/ 1318648 w 1748140"/>
                <a:gd name="connsiteY5" fmla="*/ 2057399 h 2057399"/>
                <a:gd name="connsiteX6" fmla="*/ 1565521 w 1748140"/>
                <a:gd name="connsiteY6" fmla="*/ 1672676 h 2057399"/>
                <a:gd name="connsiteX7" fmla="*/ 1748140 w 1748140"/>
                <a:gd name="connsiteY7" fmla="*/ 1427017 h 2057399"/>
                <a:gd name="connsiteX0" fmla="*/ 1533394 w 1589450"/>
                <a:gd name="connsiteY0" fmla="*/ 685799 h 2057399"/>
                <a:gd name="connsiteX1" fmla="*/ 1062340 w 1589450"/>
                <a:gd name="connsiteY1" fmla="*/ 0 h 2057399"/>
                <a:gd name="connsiteX2" fmla="*/ 709048 w 1589450"/>
                <a:gd name="connsiteY2" fmla="*/ 27708 h 2057399"/>
                <a:gd name="connsiteX3" fmla="*/ 62319 w 1589450"/>
                <a:gd name="connsiteY3" fmla="*/ 769839 h 2057399"/>
                <a:gd name="connsiteX4" fmla="*/ 0 w 1589450"/>
                <a:gd name="connsiteY4" fmla="*/ 1711036 h 2057399"/>
                <a:gd name="connsiteX5" fmla="*/ 1318648 w 1589450"/>
                <a:gd name="connsiteY5" fmla="*/ 2057399 h 2057399"/>
                <a:gd name="connsiteX6" fmla="*/ 1565521 w 1589450"/>
                <a:gd name="connsiteY6" fmla="*/ 1672676 h 2057399"/>
                <a:gd name="connsiteX7" fmla="*/ 1589450 w 1589450"/>
                <a:gd name="connsiteY7" fmla="*/ 1390408 h 2057399"/>
                <a:gd name="connsiteX0" fmla="*/ 1533394 w 1589450"/>
                <a:gd name="connsiteY0" fmla="*/ 761723 h 2133323"/>
                <a:gd name="connsiteX1" fmla="*/ 1062340 w 1589450"/>
                <a:gd name="connsiteY1" fmla="*/ 75924 h 2133323"/>
                <a:gd name="connsiteX2" fmla="*/ 709048 w 1589450"/>
                <a:gd name="connsiteY2" fmla="*/ 103632 h 2133323"/>
                <a:gd name="connsiteX3" fmla="*/ 62319 w 1589450"/>
                <a:gd name="connsiteY3" fmla="*/ 845763 h 2133323"/>
                <a:gd name="connsiteX4" fmla="*/ 0 w 1589450"/>
                <a:gd name="connsiteY4" fmla="*/ 1786960 h 2133323"/>
                <a:gd name="connsiteX5" fmla="*/ 1318648 w 1589450"/>
                <a:gd name="connsiteY5" fmla="*/ 2133323 h 2133323"/>
                <a:gd name="connsiteX6" fmla="*/ 1565521 w 1589450"/>
                <a:gd name="connsiteY6" fmla="*/ 1748600 h 2133323"/>
                <a:gd name="connsiteX7" fmla="*/ 1589450 w 1589450"/>
                <a:gd name="connsiteY7" fmla="*/ 1466332 h 2133323"/>
                <a:gd name="connsiteX0" fmla="*/ 1664656 w 1720712"/>
                <a:gd name="connsiteY0" fmla="*/ 761723 h 2133323"/>
                <a:gd name="connsiteX1" fmla="*/ 1193602 w 1720712"/>
                <a:gd name="connsiteY1" fmla="*/ 75924 h 2133323"/>
                <a:gd name="connsiteX2" fmla="*/ 840310 w 1720712"/>
                <a:gd name="connsiteY2" fmla="*/ 103632 h 2133323"/>
                <a:gd name="connsiteX3" fmla="*/ 193581 w 1720712"/>
                <a:gd name="connsiteY3" fmla="*/ 845763 h 2133323"/>
                <a:gd name="connsiteX4" fmla="*/ 131262 w 1720712"/>
                <a:gd name="connsiteY4" fmla="*/ 1786960 h 2133323"/>
                <a:gd name="connsiteX5" fmla="*/ 1449910 w 1720712"/>
                <a:gd name="connsiteY5" fmla="*/ 2133323 h 2133323"/>
                <a:gd name="connsiteX6" fmla="*/ 1696783 w 1720712"/>
                <a:gd name="connsiteY6" fmla="*/ 1748600 h 2133323"/>
                <a:gd name="connsiteX7" fmla="*/ 1720712 w 1720712"/>
                <a:gd name="connsiteY7" fmla="*/ 1466332 h 2133323"/>
                <a:gd name="connsiteX0" fmla="*/ 1739078 w 1795134"/>
                <a:gd name="connsiteY0" fmla="*/ 761723 h 2133323"/>
                <a:gd name="connsiteX1" fmla="*/ 1268024 w 1795134"/>
                <a:gd name="connsiteY1" fmla="*/ 75924 h 2133323"/>
                <a:gd name="connsiteX2" fmla="*/ 914732 w 1795134"/>
                <a:gd name="connsiteY2" fmla="*/ 103632 h 2133323"/>
                <a:gd name="connsiteX3" fmla="*/ 268003 w 1795134"/>
                <a:gd name="connsiteY3" fmla="*/ 845763 h 2133323"/>
                <a:gd name="connsiteX4" fmla="*/ 205684 w 1795134"/>
                <a:gd name="connsiteY4" fmla="*/ 1786960 h 2133323"/>
                <a:gd name="connsiteX5" fmla="*/ 1524332 w 1795134"/>
                <a:gd name="connsiteY5" fmla="*/ 2133323 h 2133323"/>
                <a:gd name="connsiteX6" fmla="*/ 1771205 w 1795134"/>
                <a:gd name="connsiteY6" fmla="*/ 1748600 h 2133323"/>
                <a:gd name="connsiteX7" fmla="*/ 1795134 w 1795134"/>
                <a:gd name="connsiteY7" fmla="*/ 1466332 h 2133323"/>
                <a:gd name="connsiteX0" fmla="*/ 1739078 w 1795693"/>
                <a:gd name="connsiteY0" fmla="*/ 761723 h 2154503"/>
                <a:gd name="connsiteX1" fmla="*/ 1268024 w 1795693"/>
                <a:gd name="connsiteY1" fmla="*/ 75924 h 2154503"/>
                <a:gd name="connsiteX2" fmla="*/ 914732 w 1795693"/>
                <a:gd name="connsiteY2" fmla="*/ 103632 h 2154503"/>
                <a:gd name="connsiteX3" fmla="*/ 268003 w 1795693"/>
                <a:gd name="connsiteY3" fmla="*/ 845763 h 2154503"/>
                <a:gd name="connsiteX4" fmla="*/ 205684 w 1795693"/>
                <a:gd name="connsiteY4" fmla="*/ 1786960 h 2154503"/>
                <a:gd name="connsiteX5" fmla="*/ 1524332 w 1795693"/>
                <a:gd name="connsiteY5" fmla="*/ 2133323 h 2154503"/>
                <a:gd name="connsiteX6" fmla="*/ 1771205 w 1795693"/>
                <a:gd name="connsiteY6" fmla="*/ 1748600 h 2154503"/>
                <a:gd name="connsiteX7" fmla="*/ 1795134 w 1795693"/>
                <a:gd name="connsiteY7" fmla="*/ 1466332 h 2154503"/>
                <a:gd name="connsiteX0" fmla="*/ 1568569 w 1624626"/>
                <a:gd name="connsiteY0" fmla="*/ 761723 h 2140759"/>
                <a:gd name="connsiteX1" fmla="*/ 1097515 w 1624626"/>
                <a:gd name="connsiteY1" fmla="*/ 75924 h 2140759"/>
                <a:gd name="connsiteX2" fmla="*/ 744223 w 1624626"/>
                <a:gd name="connsiteY2" fmla="*/ 103632 h 2140759"/>
                <a:gd name="connsiteX3" fmla="*/ 97494 w 1624626"/>
                <a:gd name="connsiteY3" fmla="*/ 845763 h 2140759"/>
                <a:gd name="connsiteX4" fmla="*/ 289191 w 1624626"/>
                <a:gd name="connsiteY4" fmla="*/ 1991058 h 2140759"/>
                <a:gd name="connsiteX5" fmla="*/ 1353823 w 1624626"/>
                <a:gd name="connsiteY5" fmla="*/ 2133323 h 2140759"/>
                <a:gd name="connsiteX6" fmla="*/ 1600696 w 1624626"/>
                <a:gd name="connsiteY6" fmla="*/ 1748600 h 2140759"/>
                <a:gd name="connsiteX7" fmla="*/ 1624625 w 1624626"/>
                <a:gd name="connsiteY7" fmla="*/ 1466332 h 2140759"/>
                <a:gd name="connsiteX0" fmla="*/ 1503063 w 1559119"/>
                <a:gd name="connsiteY0" fmla="*/ 761723 h 2087232"/>
                <a:gd name="connsiteX1" fmla="*/ 1032009 w 1559119"/>
                <a:gd name="connsiteY1" fmla="*/ 75924 h 2087232"/>
                <a:gd name="connsiteX2" fmla="*/ 678717 w 1559119"/>
                <a:gd name="connsiteY2" fmla="*/ 103632 h 2087232"/>
                <a:gd name="connsiteX3" fmla="*/ 31988 w 1559119"/>
                <a:gd name="connsiteY3" fmla="*/ 845763 h 2087232"/>
                <a:gd name="connsiteX4" fmla="*/ 223685 w 1559119"/>
                <a:gd name="connsiteY4" fmla="*/ 1991058 h 2087232"/>
                <a:gd name="connsiteX5" fmla="*/ 1294514 w 1559119"/>
                <a:gd name="connsiteY5" fmla="*/ 1995256 h 2087232"/>
                <a:gd name="connsiteX6" fmla="*/ 1535190 w 1559119"/>
                <a:gd name="connsiteY6" fmla="*/ 1748600 h 2087232"/>
                <a:gd name="connsiteX7" fmla="*/ 1559119 w 1559119"/>
                <a:gd name="connsiteY7" fmla="*/ 1466332 h 2087232"/>
                <a:gd name="connsiteX0" fmla="*/ 1503063 w 1559119"/>
                <a:gd name="connsiteY0" fmla="*/ 761723 h 2087232"/>
                <a:gd name="connsiteX1" fmla="*/ 1032009 w 1559119"/>
                <a:gd name="connsiteY1" fmla="*/ 75924 h 2087232"/>
                <a:gd name="connsiteX2" fmla="*/ 678717 w 1559119"/>
                <a:gd name="connsiteY2" fmla="*/ 103632 h 2087232"/>
                <a:gd name="connsiteX3" fmla="*/ 31988 w 1559119"/>
                <a:gd name="connsiteY3" fmla="*/ 845763 h 2087232"/>
                <a:gd name="connsiteX4" fmla="*/ 223685 w 1559119"/>
                <a:gd name="connsiteY4" fmla="*/ 1991058 h 2087232"/>
                <a:gd name="connsiteX5" fmla="*/ 1294514 w 1559119"/>
                <a:gd name="connsiteY5" fmla="*/ 1995256 h 2087232"/>
                <a:gd name="connsiteX6" fmla="*/ 1535190 w 1559119"/>
                <a:gd name="connsiteY6" fmla="*/ 1748600 h 2087232"/>
                <a:gd name="connsiteX7" fmla="*/ 1559119 w 1559119"/>
                <a:gd name="connsiteY7" fmla="*/ 1466332 h 2087232"/>
                <a:gd name="connsiteX0" fmla="*/ 1503063 w 1559119"/>
                <a:gd name="connsiteY0" fmla="*/ 761723 h 2087232"/>
                <a:gd name="connsiteX1" fmla="*/ 1032009 w 1559119"/>
                <a:gd name="connsiteY1" fmla="*/ 75924 h 2087232"/>
                <a:gd name="connsiteX2" fmla="*/ 678717 w 1559119"/>
                <a:gd name="connsiteY2" fmla="*/ 103632 h 2087232"/>
                <a:gd name="connsiteX3" fmla="*/ 31988 w 1559119"/>
                <a:gd name="connsiteY3" fmla="*/ 845763 h 2087232"/>
                <a:gd name="connsiteX4" fmla="*/ 223685 w 1559119"/>
                <a:gd name="connsiteY4" fmla="*/ 1991058 h 2087232"/>
                <a:gd name="connsiteX5" fmla="*/ 1294514 w 1559119"/>
                <a:gd name="connsiteY5" fmla="*/ 1995256 h 2087232"/>
                <a:gd name="connsiteX6" fmla="*/ 1535190 w 1559119"/>
                <a:gd name="connsiteY6" fmla="*/ 1748600 h 2087232"/>
                <a:gd name="connsiteX7" fmla="*/ 1559119 w 1559119"/>
                <a:gd name="connsiteY7" fmla="*/ 1466332 h 2087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9119" h="2087232">
                  <a:moveTo>
                    <a:pt x="1503063" y="761723"/>
                  </a:moveTo>
                  <a:cubicBezTo>
                    <a:pt x="1346045" y="533123"/>
                    <a:pt x="1169400" y="185606"/>
                    <a:pt x="1032009" y="75924"/>
                  </a:cubicBezTo>
                  <a:cubicBezTo>
                    <a:pt x="894618" y="-33758"/>
                    <a:pt x="845387" y="-24674"/>
                    <a:pt x="678717" y="103632"/>
                  </a:cubicBezTo>
                  <a:cubicBezTo>
                    <a:pt x="463141" y="351009"/>
                    <a:pt x="107827" y="531192"/>
                    <a:pt x="31988" y="845763"/>
                  </a:cubicBezTo>
                  <a:cubicBezTo>
                    <a:pt x="-43851" y="1160334"/>
                    <a:pt x="13264" y="1799476"/>
                    <a:pt x="223685" y="1991058"/>
                  </a:cubicBezTo>
                  <a:cubicBezTo>
                    <a:pt x="434106" y="2182640"/>
                    <a:pt x="1075930" y="2035666"/>
                    <a:pt x="1294514" y="1995256"/>
                  </a:cubicBezTo>
                  <a:cubicBezTo>
                    <a:pt x="1513098" y="1954846"/>
                    <a:pt x="1490056" y="1859765"/>
                    <a:pt x="1535190" y="1748600"/>
                  </a:cubicBezTo>
                  <a:lnTo>
                    <a:pt x="1559119" y="1466332"/>
                  </a:lnTo>
                </a:path>
              </a:pathLst>
            </a:custGeom>
            <a:solidFill>
              <a:srgbClr val="7030A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65" name="centroids 3">
            <a:extLst>
              <a:ext uri="{FF2B5EF4-FFF2-40B4-BE49-F238E27FC236}">
                <a16:creationId xmlns:a16="http://schemas.microsoft.com/office/drawing/2014/main" id="{FAA5F107-D350-4285-9B75-484B1DC40AC3}"/>
              </a:ext>
            </a:extLst>
          </p:cNvPr>
          <p:cNvGrpSpPr/>
          <p:nvPr/>
        </p:nvGrpSpPr>
        <p:grpSpPr>
          <a:xfrm>
            <a:off x="7130304" y="1699764"/>
            <a:ext cx="2102243" cy="2788056"/>
            <a:chOff x="6801258" y="1416876"/>
            <a:chExt cx="2102243" cy="2788056"/>
          </a:xfrm>
        </p:grpSpPr>
        <p:sp>
          <p:nvSpPr>
            <p:cNvPr id="66" name="Oval 65">
              <a:extLst>
                <a:ext uri="{FF2B5EF4-FFF2-40B4-BE49-F238E27FC236}">
                  <a16:creationId xmlns:a16="http://schemas.microsoft.com/office/drawing/2014/main" id="{2924DE35-9650-4C1C-AE90-BF33835B1E9A}"/>
                </a:ext>
              </a:extLst>
            </p:cNvPr>
            <p:cNvSpPr/>
            <p:nvPr/>
          </p:nvSpPr>
          <p:spPr bwMode="auto">
            <a:xfrm>
              <a:off x="7339786" y="1416876"/>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7" name="Oval 66">
              <a:extLst>
                <a:ext uri="{FF2B5EF4-FFF2-40B4-BE49-F238E27FC236}">
                  <a16:creationId xmlns:a16="http://schemas.microsoft.com/office/drawing/2014/main" id="{E1CB97BA-4EBA-45C6-BCE2-250B4F56C942}"/>
                </a:ext>
              </a:extLst>
            </p:cNvPr>
            <p:cNvSpPr/>
            <p:nvPr/>
          </p:nvSpPr>
          <p:spPr bwMode="auto">
            <a:xfrm>
              <a:off x="8661046" y="2657026"/>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F816E2D1-49E7-43CB-92C6-F3025F5E32EA}"/>
                </a:ext>
              </a:extLst>
            </p:cNvPr>
            <p:cNvSpPr/>
            <p:nvPr/>
          </p:nvSpPr>
          <p:spPr bwMode="auto">
            <a:xfrm>
              <a:off x="6801258" y="3962477"/>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7" name="clusters 4">
            <a:extLst>
              <a:ext uri="{FF2B5EF4-FFF2-40B4-BE49-F238E27FC236}">
                <a16:creationId xmlns:a16="http://schemas.microsoft.com/office/drawing/2014/main" id="{34C8E49E-2896-498D-86D8-FDA31D7F9FC6}"/>
              </a:ext>
            </a:extLst>
          </p:cNvPr>
          <p:cNvGrpSpPr/>
          <p:nvPr/>
        </p:nvGrpSpPr>
        <p:grpSpPr>
          <a:xfrm>
            <a:off x="5793442" y="1468550"/>
            <a:ext cx="4006237" cy="3183389"/>
            <a:chOff x="5336242" y="1011350"/>
            <a:chExt cx="4006237" cy="3183389"/>
          </a:xfrm>
        </p:grpSpPr>
        <p:sp>
          <p:nvSpPr>
            <p:cNvPr id="78" name="k3">
              <a:extLst>
                <a:ext uri="{FF2B5EF4-FFF2-40B4-BE49-F238E27FC236}">
                  <a16:creationId xmlns:a16="http://schemas.microsoft.com/office/drawing/2014/main" id="{3D130F3B-F7A2-41E6-91A6-F00CF1EDA800}"/>
                </a:ext>
              </a:extLst>
            </p:cNvPr>
            <p:cNvSpPr/>
            <p:nvPr/>
          </p:nvSpPr>
          <p:spPr bwMode="auto">
            <a:xfrm>
              <a:off x="5336242" y="3326282"/>
              <a:ext cx="1385576" cy="868457"/>
            </a:xfrm>
            <a:custGeom>
              <a:avLst/>
              <a:gdLst>
                <a:gd name="connsiteX0" fmla="*/ 1004454 w 1170709"/>
                <a:gd name="connsiteY0" fmla="*/ 1614055 h 1614055"/>
                <a:gd name="connsiteX1" fmla="*/ 782782 w 1170709"/>
                <a:gd name="connsiteY1" fmla="*/ 1614055 h 1614055"/>
                <a:gd name="connsiteX2" fmla="*/ 103909 w 1170709"/>
                <a:gd name="connsiteY2" fmla="*/ 609600 h 1614055"/>
                <a:gd name="connsiteX3" fmla="*/ 0 w 1170709"/>
                <a:gd name="connsiteY3" fmla="*/ 214746 h 1614055"/>
                <a:gd name="connsiteX4" fmla="*/ 187036 w 1170709"/>
                <a:gd name="connsiteY4" fmla="*/ 6928 h 1614055"/>
                <a:gd name="connsiteX5" fmla="*/ 588818 w 1170709"/>
                <a:gd name="connsiteY5" fmla="*/ 0 h 1614055"/>
                <a:gd name="connsiteX6" fmla="*/ 678873 w 1170709"/>
                <a:gd name="connsiteY6" fmla="*/ 277091 h 1614055"/>
                <a:gd name="connsiteX7" fmla="*/ 1170709 w 1170709"/>
                <a:gd name="connsiteY7" fmla="*/ 1440873 h 1614055"/>
                <a:gd name="connsiteX0" fmla="*/ 1004454 w 2546583"/>
                <a:gd name="connsiteY0" fmla="*/ 1614055 h 1614055"/>
                <a:gd name="connsiteX1" fmla="*/ 782782 w 2546583"/>
                <a:gd name="connsiteY1" fmla="*/ 1614055 h 1614055"/>
                <a:gd name="connsiteX2" fmla="*/ 103909 w 2546583"/>
                <a:gd name="connsiteY2" fmla="*/ 609600 h 1614055"/>
                <a:gd name="connsiteX3" fmla="*/ 0 w 2546583"/>
                <a:gd name="connsiteY3" fmla="*/ 214746 h 1614055"/>
                <a:gd name="connsiteX4" fmla="*/ 187036 w 2546583"/>
                <a:gd name="connsiteY4" fmla="*/ 6928 h 1614055"/>
                <a:gd name="connsiteX5" fmla="*/ 588818 w 2546583"/>
                <a:gd name="connsiteY5" fmla="*/ 0 h 1614055"/>
                <a:gd name="connsiteX6" fmla="*/ 2535382 w 2546583"/>
                <a:gd name="connsiteY6" fmla="*/ 180109 h 1614055"/>
                <a:gd name="connsiteX7" fmla="*/ 1170709 w 2546583"/>
                <a:gd name="connsiteY7" fmla="*/ 1440873 h 1614055"/>
                <a:gd name="connsiteX0" fmla="*/ 1004454 w 2582708"/>
                <a:gd name="connsiteY0" fmla="*/ 1614055 h 1634837"/>
                <a:gd name="connsiteX1" fmla="*/ 782782 w 2582708"/>
                <a:gd name="connsiteY1" fmla="*/ 1614055 h 1634837"/>
                <a:gd name="connsiteX2" fmla="*/ 103909 w 2582708"/>
                <a:gd name="connsiteY2" fmla="*/ 609600 h 1634837"/>
                <a:gd name="connsiteX3" fmla="*/ 0 w 2582708"/>
                <a:gd name="connsiteY3" fmla="*/ 214746 h 1634837"/>
                <a:gd name="connsiteX4" fmla="*/ 187036 w 2582708"/>
                <a:gd name="connsiteY4" fmla="*/ 6928 h 1634837"/>
                <a:gd name="connsiteX5" fmla="*/ 588818 w 2582708"/>
                <a:gd name="connsiteY5" fmla="*/ 0 h 1634837"/>
                <a:gd name="connsiteX6" fmla="*/ 2535382 w 2582708"/>
                <a:gd name="connsiteY6" fmla="*/ 180109 h 1634837"/>
                <a:gd name="connsiteX7" fmla="*/ 2535381 w 2582708"/>
                <a:gd name="connsiteY7" fmla="*/ 1634837 h 1634837"/>
                <a:gd name="connsiteX0" fmla="*/ 1004454 w 2574799"/>
                <a:gd name="connsiteY0" fmla="*/ 1614055 h 1620982"/>
                <a:gd name="connsiteX1" fmla="*/ 782782 w 2574799"/>
                <a:gd name="connsiteY1" fmla="*/ 1614055 h 1620982"/>
                <a:gd name="connsiteX2" fmla="*/ 103909 w 2574799"/>
                <a:gd name="connsiteY2" fmla="*/ 609600 h 1620982"/>
                <a:gd name="connsiteX3" fmla="*/ 0 w 2574799"/>
                <a:gd name="connsiteY3" fmla="*/ 214746 h 1620982"/>
                <a:gd name="connsiteX4" fmla="*/ 187036 w 2574799"/>
                <a:gd name="connsiteY4" fmla="*/ 6928 h 1620982"/>
                <a:gd name="connsiteX5" fmla="*/ 588818 w 2574799"/>
                <a:gd name="connsiteY5" fmla="*/ 0 h 1620982"/>
                <a:gd name="connsiteX6" fmla="*/ 2535382 w 2574799"/>
                <a:gd name="connsiteY6" fmla="*/ 180109 h 1620982"/>
                <a:gd name="connsiteX7" fmla="*/ 2452254 w 2574799"/>
                <a:gd name="connsiteY7" fmla="*/ 1620982 h 1620982"/>
                <a:gd name="connsiteX0" fmla="*/ 1004454 w 2642021"/>
                <a:gd name="connsiteY0" fmla="*/ 1614055 h 1620982"/>
                <a:gd name="connsiteX1" fmla="*/ 782782 w 2642021"/>
                <a:gd name="connsiteY1" fmla="*/ 1614055 h 1620982"/>
                <a:gd name="connsiteX2" fmla="*/ 103909 w 2642021"/>
                <a:gd name="connsiteY2" fmla="*/ 609600 h 1620982"/>
                <a:gd name="connsiteX3" fmla="*/ 0 w 2642021"/>
                <a:gd name="connsiteY3" fmla="*/ 214746 h 1620982"/>
                <a:gd name="connsiteX4" fmla="*/ 187036 w 2642021"/>
                <a:gd name="connsiteY4" fmla="*/ 6928 h 1620982"/>
                <a:gd name="connsiteX5" fmla="*/ 588818 w 2642021"/>
                <a:gd name="connsiteY5" fmla="*/ 0 h 1620982"/>
                <a:gd name="connsiteX6" fmla="*/ 2535382 w 2642021"/>
                <a:gd name="connsiteY6" fmla="*/ 180109 h 1620982"/>
                <a:gd name="connsiteX7" fmla="*/ 2452254 w 2642021"/>
                <a:gd name="connsiteY7" fmla="*/ 1620982 h 1620982"/>
                <a:gd name="connsiteX0" fmla="*/ 935182 w 2642021"/>
                <a:gd name="connsiteY0" fmla="*/ 1413164 h 1620982"/>
                <a:gd name="connsiteX1" fmla="*/ 782782 w 2642021"/>
                <a:gd name="connsiteY1" fmla="*/ 1614055 h 1620982"/>
                <a:gd name="connsiteX2" fmla="*/ 103909 w 2642021"/>
                <a:gd name="connsiteY2" fmla="*/ 609600 h 1620982"/>
                <a:gd name="connsiteX3" fmla="*/ 0 w 2642021"/>
                <a:gd name="connsiteY3" fmla="*/ 214746 h 1620982"/>
                <a:gd name="connsiteX4" fmla="*/ 187036 w 2642021"/>
                <a:gd name="connsiteY4" fmla="*/ 6928 h 1620982"/>
                <a:gd name="connsiteX5" fmla="*/ 588818 w 2642021"/>
                <a:gd name="connsiteY5" fmla="*/ 0 h 1620982"/>
                <a:gd name="connsiteX6" fmla="*/ 2535382 w 2642021"/>
                <a:gd name="connsiteY6" fmla="*/ 180109 h 1620982"/>
                <a:gd name="connsiteX7" fmla="*/ 2452254 w 2642021"/>
                <a:gd name="connsiteY7" fmla="*/ 1620982 h 1620982"/>
                <a:gd name="connsiteX0" fmla="*/ 1066800 w 2642021"/>
                <a:gd name="connsiteY0" fmla="*/ 1745673 h 1745673"/>
                <a:gd name="connsiteX1" fmla="*/ 782782 w 2642021"/>
                <a:gd name="connsiteY1" fmla="*/ 1614055 h 1745673"/>
                <a:gd name="connsiteX2" fmla="*/ 103909 w 2642021"/>
                <a:gd name="connsiteY2" fmla="*/ 609600 h 1745673"/>
                <a:gd name="connsiteX3" fmla="*/ 0 w 2642021"/>
                <a:gd name="connsiteY3" fmla="*/ 214746 h 1745673"/>
                <a:gd name="connsiteX4" fmla="*/ 187036 w 2642021"/>
                <a:gd name="connsiteY4" fmla="*/ 6928 h 1745673"/>
                <a:gd name="connsiteX5" fmla="*/ 588818 w 2642021"/>
                <a:gd name="connsiteY5" fmla="*/ 0 h 1745673"/>
                <a:gd name="connsiteX6" fmla="*/ 2535382 w 2642021"/>
                <a:gd name="connsiteY6" fmla="*/ 180109 h 1745673"/>
                <a:gd name="connsiteX7" fmla="*/ 2452254 w 2642021"/>
                <a:gd name="connsiteY7" fmla="*/ 1620982 h 1745673"/>
                <a:gd name="connsiteX0" fmla="*/ 1461655 w 3036876"/>
                <a:gd name="connsiteY0" fmla="*/ 1745673 h 1745673"/>
                <a:gd name="connsiteX1" fmla="*/ 1177637 w 3036876"/>
                <a:gd name="connsiteY1" fmla="*/ 1614055 h 1745673"/>
                <a:gd name="connsiteX2" fmla="*/ 498764 w 3036876"/>
                <a:gd name="connsiteY2" fmla="*/ 609600 h 1745673"/>
                <a:gd name="connsiteX3" fmla="*/ 394855 w 3036876"/>
                <a:gd name="connsiteY3" fmla="*/ 214746 h 1745673"/>
                <a:gd name="connsiteX4" fmla="*/ 0 w 3036876"/>
                <a:gd name="connsiteY4" fmla="*/ 0 h 1745673"/>
                <a:gd name="connsiteX5" fmla="*/ 983673 w 3036876"/>
                <a:gd name="connsiteY5" fmla="*/ 0 h 1745673"/>
                <a:gd name="connsiteX6" fmla="*/ 2930237 w 3036876"/>
                <a:gd name="connsiteY6" fmla="*/ 180109 h 1745673"/>
                <a:gd name="connsiteX7" fmla="*/ 2847109 w 3036876"/>
                <a:gd name="connsiteY7" fmla="*/ 1620982 h 1745673"/>
                <a:gd name="connsiteX0" fmla="*/ 1683327 w 3258548"/>
                <a:gd name="connsiteY0" fmla="*/ 1745673 h 1745673"/>
                <a:gd name="connsiteX1" fmla="*/ 1399309 w 3258548"/>
                <a:gd name="connsiteY1" fmla="*/ 1614055 h 1745673"/>
                <a:gd name="connsiteX2" fmla="*/ 720436 w 3258548"/>
                <a:gd name="connsiteY2" fmla="*/ 609600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258548"/>
                <a:gd name="connsiteY0" fmla="*/ 1745673 h 1745673"/>
                <a:gd name="connsiteX1" fmla="*/ 1399309 w 3258548"/>
                <a:gd name="connsiteY1" fmla="*/ 1614055 h 1745673"/>
                <a:gd name="connsiteX2" fmla="*/ 720436 w 3258548"/>
                <a:gd name="connsiteY2" fmla="*/ 609600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258548"/>
                <a:gd name="connsiteY0" fmla="*/ 1745673 h 1745673"/>
                <a:gd name="connsiteX1" fmla="*/ 1399309 w 3258548"/>
                <a:gd name="connsiteY1" fmla="*/ 1614055 h 1745673"/>
                <a:gd name="connsiteX2" fmla="*/ 637309 w 3258548"/>
                <a:gd name="connsiteY2" fmla="*/ 893618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355235"/>
                <a:gd name="connsiteY0" fmla="*/ 1745673 h 1745673"/>
                <a:gd name="connsiteX1" fmla="*/ 1399309 w 3355235"/>
                <a:gd name="connsiteY1" fmla="*/ 1614055 h 1745673"/>
                <a:gd name="connsiteX2" fmla="*/ 637309 w 3355235"/>
                <a:gd name="connsiteY2" fmla="*/ 893618 h 1745673"/>
                <a:gd name="connsiteX3" fmla="*/ 0 w 3355235"/>
                <a:gd name="connsiteY3" fmla="*/ 408709 h 1745673"/>
                <a:gd name="connsiteX4" fmla="*/ 221672 w 3355235"/>
                <a:gd name="connsiteY4" fmla="*/ 0 h 1745673"/>
                <a:gd name="connsiteX5" fmla="*/ 1205345 w 3355235"/>
                <a:gd name="connsiteY5" fmla="*/ 0 h 1745673"/>
                <a:gd name="connsiteX6" fmla="*/ 3151909 w 3355235"/>
                <a:gd name="connsiteY6" fmla="*/ 180109 h 1745673"/>
                <a:gd name="connsiteX7" fmla="*/ 3241963 w 3355235"/>
                <a:gd name="connsiteY7" fmla="*/ 803564 h 1745673"/>
                <a:gd name="connsiteX0" fmla="*/ 1828800 w 3355235"/>
                <a:gd name="connsiteY0" fmla="*/ 845128 h 1614055"/>
                <a:gd name="connsiteX1" fmla="*/ 1399309 w 3355235"/>
                <a:gd name="connsiteY1" fmla="*/ 1614055 h 1614055"/>
                <a:gd name="connsiteX2" fmla="*/ 637309 w 3355235"/>
                <a:gd name="connsiteY2" fmla="*/ 893618 h 1614055"/>
                <a:gd name="connsiteX3" fmla="*/ 0 w 3355235"/>
                <a:gd name="connsiteY3" fmla="*/ 408709 h 1614055"/>
                <a:gd name="connsiteX4" fmla="*/ 221672 w 3355235"/>
                <a:gd name="connsiteY4" fmla="*/ 0 h 1614055"/>
                <a:gd name="connsiteX5" fmla="*/ 1205345 w 3355235"/>
                <a:gd name="connsiteY5" fmla="*/ 0 h 1614055"/>
                <a:gd name="connsiteX6" fmla="*/ 3151909 w 3355235"/>
                <a:gd name="connsiteY6" fmla="*/ 180109 h 1614055"/>
                <a:gd name="connsiteX7" fmla="*/ 3241963 w 3355235"/>
                <a:gd name="connsiteY7" fmla="*/ 803564 h 1614055"/>
                <a:gd name="connsiteX0" fmla="*/ 1828800 w 3355235"/>
                <a:gd name="connsiteY0" fmla="*/ 845128 h 893618"/>
                <a:gd name="connsiteX1" fmla="*/ 637309 w 3355235"/>
                <a:gd name="connsiteY1" fmla="*/ 893618 h 893618"/>
                <a:gd name="connsiteX2" fmla="*/ 0 w 3355235"/>
                <a:gd name="connsiteY2" fmla="*/ 408709 h 893618"/>
                <a:gd name="connsiteX3" fmla="*/ 221672 w 3355235"/>
                <a:gd name="connsiteY3" fmla="*/ 0 h 893618"/>
                <a:gd name="connsiteX4" fmla="*/ 1205345 w 3355235"/>
                <a:gd name="connsiteY4" fmla="*/ 0 h 893618"/>
                <a:gd name="connsiteX5" fmla="*/ 3151909 w 3355235"/>
                <a:gd name="connsiteY5" fmla="*/ 180109 h 893618"/>
                <a:gd name="connsiteX6" fmla="*/ 3241963 w 3355235"/>
                <a:gd name="connsiteY6" fmla="*/ 803564 h 893618"/>
                <a:gd name="connsiteX0" fmla="*/ 1828800 w 3355235"/>
                <a:gd name="connsiteY0" fmla="*/ 845128 h 893618"/>
                <a:gd name="connsiteX1" fmla="*/ 637309 w 3355235"/>
                <a:gd name="connsiteY1" fmla="*/ 893618 h 893618"/>
                <a:gd name="connsiteX2" fmla="*/ 0 w 3355235"/>
                <a:gd name="connsiteY2" fmla="*/ 408709 h 893618"/>
                <a:gd name="connsiteX3" fmla="*/ 221672 w 3355235"/>
                <a:gd name="connsiteY3" fmla="*/ 0 h 893618"/>
                <a:gd name="connsiteX4" fmla="*/ 1205345 w 3355235"/>
                <a:gd name="connsiteY4" fmla="*/ 0 h 893618"/>
                <a:gd name="connsiteX5" fmla="*/ 3151910 w 3355235"/>
                <a:gd name="connsiteY5" fmla="*/ 44736 h 893618"/>
                <a:gd name="connsiteX6" fmla="*/ 3241963 w 3355235"/>
                <a:gd name="connsiteY6" fmla="*/ 803564 h 893618"/>
                <a:gd name="connsiteX0" fmla="*/ 2058341 w 3584776"/>
                <a:gd name="connsiteY0" fmla="*/ 845128 h 893618"/>
                <a:gd name="connsiteX1" fmla="*/ 866850 w 3584776"/>
                <a:gd name="connsiteY1" fmla="*/ 893618 h 893618"/>
                <a:gd name="connsiteX2" fmla="*/ 0 w 3584776"/>
                <a:gd name="connsiteY2" fmla="*/ 408709 h 893618"/>
                <a:gd name="connsiteX3" fmla="*/ 451213 w 3584776"/>
                <a:gd name="connsiteY3" fmla="*/ 0 h 893618"/>
                <a:gd name="connsiteX4" fmla="*/ 1434886 w 3584776"/>
                <a:gd name="connsiteY4" fmla="*/ 0 h 893618"/>
                <a:gd name="connsiteX5" fmla="*/ 3381451 w 3584776"/>
                <a:gd name="connsiteY5" fmla="*/ 44736 h 893618"/>
                <a:gd name="connsiteX6" fmla="*/ 3471504 w 3584776"/>
                <a:gd name="connsiteY6" fmla="*/ 803564 h 893618"/>
                <a:gd name="connsiteX0" fmla="*/ 2058341 w 3584776"/>
                <a:gd name="connsiteY0" fmla="*/ 872875 h 921365"/>
                <a:gd name="connsiteX1" fmla="*/ 866850 w 3584776"/>
                <a:gd name="connsiteY1" fmla="*/ 921365 h 921365"/>
                <a:gd name="connsiteX2" fmla="*/ 0 w 3584776"/>
                <a:gd name="connsiteY2" fmla="*/ 436456 h 921365"/>
                <a:gd name="connsiteX3" fmla="*/ 236972 w 3584776"/>
                <a:gd name="connsiteY3" fmla="*/ 0 h 921365"/>
                <a:gd name="connsiteX4" fmla="*/ 1434886 w 3584776"/>
                <a:gd name="connsiteY4" fmla="*/ 27747 h 921365"/>
                <a:gd name="connsiteX5" fmla="*/ 3381451 w 3584776"/>
                <a:gd name="connsiteY5" fmla="*/ 72483 h 921365"/>
                <a:gd name="connsiteX6" fmla="*/ 3471504 w 3584776"/>
                <a:gd name="connsiteY6" fmla="*/ 831311 h 921365"/>
                <a:gd name="connsiteX0" fmla="*/ 2058341 w 3584776"/>
                <a:gd name="connsiteY0" fmla="*/ 956116 h 1004606"/>
                <a:gd name="connsiteX1" fmla="*/ 866850 w 3584776"/>
                <a:gd name="connsiteY1" fmla="*/ 1004606 h 1004606"/>
                <a:gd name="connsiteX2" fmla="*/ 0 w 3584776"/>
                <a:gd name="connsiteY2" fmla="*/ 519697 h 1004606"/>
                <a:gd name="connsiteX3" fmla="*/ 236972 w 3584776"/>
                <a:gd name="connsiteY3" fmla="*/ 83241 h 1004606"/>
                <a:gd name="connsiteX4" fmla="*/ 1679733 w 3584776"/>
                <a:gd name="connsiteY4" fmla="*/ 0 h 1004606"/>
                <a:gd name="connsiteX5" fmla="*/ 3381451 w 3584776"/>
                <a:gd name="connsiteY5" fmla="*/ 155724 h 1004606"/>
                <a:gd name="connsiteX6" fmla="*/ 3471504 w 3584776"/>
                <a:gd name="connsiteY6" fmla="*/ 914552 h 1004606"/>
                <a:gd name="connsiteX0" fmla="*/ 2058341 w 3584776"/>
                <a:gd name="connsiteY0" fmla="*/ 1039359 h 1039359"/>
                <a:gd name="connsiteX1" fmla="*/ 866850 w 3584776"/>
                <a:gd name="connsiteY1" fmla="*/ 1004606 h 1039359"/>
                <a:gd name="connsiteX2" fmla="*/ 0 w 3584776"/>
                <a:gd name="connsiteY2" fmla="*/ 519697 h 1039359"/>
                <a:gd name="connsiteX3" fmla="*/ 236972 w 3584776"/>
                <a:gd name="connsiteY3" fmla="*/ 83241 h 1039359"/>
                <a:gd name="connsiteX4" fmla="*/ 1679733 w 3584776"/>
                <a:gd name="connsiteY4" fmla="*/ 0 h 1039359"/>
                <a:gd name="connsiteX5" fmla="*/ 3381451 w 3584776"/>
                <a:gd name="connsiteY5" fmla="*/ 155724 h 1039359"/>
                <a:gd name="connsiteX6" fmla="*/ 3471504 w 3584776"/>
                <a:gd name="connsiteY6" fmla="*/ 914552 h 1039359"/>
                <a:gd name="connsiteX0" fmla="*/ 2058341 w 3584776"/>
                <a:gd name="connsiteY0" fmla="*/ 1039359 h 1039359"/>
                <a:gd name="connsiteX1" fmla="*/ 866850 w 3584776"/>
                <a:gd name="connsiteY1" fmla="*/ 1004606 h 1039359"/>
                <a:gd name="connsiteX2" fmla="*/ 0 w 3584776"/>
                <a:gd name="connsiteY2" fmla="*/ 519697 h 1039359"/>
                <a:gd name="connsiteX3" fmla="*/ 236972 w 3584776"/>
                <a:gd name="connsiteY3" fmla="*/ 83241 h 1039359"/>
                <a:gd name="connsiteX4" fmla="*/ 1679733 w 3584776"/>
                <a:gd name="connsiteY4" fmla="*/ 0 h 1039359"/>
                <a:gd name="connsiteX5" fmla="*/ 3381451 w 3584776"/>
                <a:gd name="connsiteY5" fmla="*/ 155724 h 1039359"/>
                <a:gd name="connsiteX6" fmla="*/ 3471504 w 3584776"/>
                <a:gd name="connsiteY6" fmla="*/ 914552 h 1039359"/>
                <a:gd name="connsiteX0" fmla="*/ 2065400 w 3591835"/>
                <a:gd name="connsiteY0" fmla="*/ 1039359 h 1039359"/>
                <a:gd name="connsiteX1" fmla="*/ 873909 w 3591835"/>
                <a:gd name="connsiteY1" fmla="*/ 1004606 h 1039359"/>
                <a:gd name="connsiteX2" fmla="*/ 7059 w 3591835"/>
                <a:gd name="connsiteY2" fmla="*/ 519697 h 1039359"/>
                <a:gd name="connsiteX3" fmla="*/ 244031 w 3591835"/>
                <a:gd name="connsiteY3" fmla="*/ 83241 h 1039359"/>
                <a:gd name="connsiteX4" fmla="*/ 1686792 w 3591835"/>
                <a:gd name="connsiteY4" fmla="*/ 0 h 1039359"/>
                <a:gd name="connsiteX5" fmla="*/ 3388510 w 3591835"/>
                <a:gd name="connsiteY5" fmla="*/ 155724 h 1039359"/>
                <a:gd name="connsiteX6" fmla="*/ 3478563 w 3591835"/>
                <a:gd name="connsiteY6" fmla="*/ 914552 h 1039359"/>
                <a:gd name="connsiteX0" fmla="*/ 2065400 w 3591835"/>
                <a:gd name="connsiteY0" fmla="*/ 1057513 h 1057513"/>
                <a:gd name="connsiteX1" fmla="*/ 873909 w 3591835"/>
                <a:gd name="connsiteY1" fmla="*/ 1022760 h 1057513"/>
                <a:gd name="connsiteX2" fmla="*/ 7059 w 3591835"/>
                <a:gd name="connsiteY2" fmla="*/ 537851 h 1057513"/>
                <a:gd name="connsiteX3" fmla="*/ 244031 w 3591835"/>
                <a:gd name="connsiteY3" fmla="*/ 101395 h 1057513"/>
                <a:gd name="connsiteX4" fmla="*/ 1686792 w 3591835"/>
                <a:gd name="connsiteY4" fmla="*/ 18154 h 1057513"/>
                <a:gd name="connsiteX5" fmla="*/ 3388510 w 3591835"/>
                <a:gd name="connsiteY5" fmla="*/ 173878 h 1057513"/>
                <a:gd name="connsiteX6" fmla="*/ 3478563 w 3591835"/>
                <a:gd name="connsiteY6" fmla="*/ 932706 h 1057513"/>
                <a:gd name="connsiteX0" fmla="*/ 2065400 w 3591835"/>
                <a:gd name="connsiteY0" fmla="*/ 1060709 h 1060709"/>
                <a:gd name="connsiteX1" fmla="*/ 873909 w 3591835"/>
                <a:gd name="connsiteY1" fmla="*/ 1025956 h 1060709"/>
                <a:gd name="connsiteX2" fmla="*/ 7059 w 3591835"/>
                <a:gd name="connsiteY2" fmla="*/ 541047 h 1060709"/>
                <a:gd name="connsiteX3" fmla="*/ 244031 w 3591835"/>
                <a:gd name="connsiteY3" fmla="*/ 104591 h 1060709"/>
                <a:gd name="connsiteX4" fmla="*/ 1686792 w 3591835"/>
                <a:gd name="connsiteY4" fmla="*/ 21350 h 1060709"/>
                <a:gd name="connsiteX5" fmla="*/ 3388510 w 3591835"/>
                <a:gd name="connsiteY5" fmla="*/ 177074 h 1060709"/>
                <a:gd name="connsiteX6" fmla="*/ 3478563 w 3591835"/>
                <a:gd name="connsiteY6" fmla="*/ 935902 h 1060709"/>
                <a:gd name="connsiteX0" fmla="*/ 2065400 w 3733291"/>
                <a:gd name="connsiteY0" fmla="*/ 1060709 h 1060709"/>
                <a:gd name="connsiteX1" fmla="*/ 873909 w 3733291"/>
                <a:gd name="connsiteY1" fmla="*/ 1025956 h 1060709"/>
                <a:gd name="connsiteX2" fmla="*/ 7059 w 3733291"/>
                <a:gd name="connsiteY2" fmla="*/ 541047 h 1060709"/>
                <a:gd name="connsiteX3" fmla="*/ 244031 w 3733291"/>
                <a:gd name="connsiteY3" fmla="*/ 104591 h 1060709"/>
                <a:gd name="connsiteX4" fmla="*/ 1686792 w 3733291"/>
                <a:gd name="connsiteY4" fmla="*/ 21350 h 1060709"/>
                <a:gd name="connsiteX5" fmla="*/ 3388510 w 3733291"/>
                <a:gd name="connsiteY5" fmla="*/ 177074 h 1060709"/>
                <a:gd name="connsiteX6" fmla="*/ 3478563 w 3733291"/>
                <a:gd name="connsiteY6" fmla="*/ 935902 h 1060709"/>
                <a:gd name="connsiteX0" fmla="*/ 2065400 w 3733291"/>
                <a:gd name="connsiteY0" fmla="*/ 1060709 h 1060709"/>
                <a:gd name="connsiteX1" fmla="*/ 873909 w 3733291"/>
                <a:gd name="connsiteY1" fmla="*/ 1025956 h 1060709"/>
                <a:gd name="connsiteX2" fmla="*/ 7059 w 3733291"/>
                <a:gd name="connsiteY2" fmla="*/ 541047 h 1060709"/>
                <a:gd name="connsiteX3" fmla="*/ 244031 w 3733291"/>
                <a:gd name="connsiteY3" fmla="*/ 104591 h 1060709"/>
                <a:gd name="connsiteX4" fmla="*/ 1686792 w 3733291"/>
                <a:gd name="connsiteY4" fmla="*/ 21350 h 1060709"/>
                <a:gd name="connsiteX5" fmla="*/ 3388510 w 3733291"/>
                <a:gd name="connsiteY5" fmla="*/ 177074 h 1060709"/>
                <a:gd name="connsiteX6" fmla="*/ 3478563 w 3733291"/>
                <a:gd name="connsiteY6" fmla="*/ 935902 h 1060709"/>
                <a:gd name="connsiteX0" fmla="*/ 2065400 w 3733291"/>
                <a:gd name="connsiteY0" fmla="*/ 1060709 h 1060709"/>
                <a:gd name="connsiteX1" fmla="*/ 873909 w 3733291"/>
                <a:gd name="connsiteY1" fmla="*/ 1025956 h 1060709"/>
                <a:gd name="connsiteX2" fmla="*/ 7059 w 3733291"/>
                <a:gd name="connsiteY2" fmla="*/ 541047 h 1060709"/>
                <a:gd name="connsiteX3" fmla="*/ 244031 w 3733291"/>
                <a:gd name="connsiteY3" fmla="*/ 104591 h 1060709"/>
                <a:gd name="connsiteX4" fmla="*/ 1686792 w 3733291"/>
                <a:gd name="connsiteY4" fmla="*/ 21350 h 1060709"/>
                <a:gd name="connsiteX5" fmla="*/ 3388510 w 3733291"/>
                <a:gd name="connsiteY5" fmla="*/ 177074 h 1060709"/>
                <a:gd name="connsiteX6" fmla="*/ 3478563 w 3733291"/>
                <a:gd name="connsiteY6" fmla="*/ 935902 h 106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3291" h="1060709">
                  <a:moveTo>
                    <a:pt x="2065400" y="1060709"/>
                  </a:moveTo>
                  <a:lnTo>
                    <a:pt x="873909" y="1025956"/>
                  </a:lnTo>
                  <a:cubicBezTo>
                    <a:pt x="530852" y="939346"/>
                    <a:pt x="-71932" y="686532"/>
                    <a:pt x="7059" y="541047"/>
                  </a:cubicBezTo>
                  <a:lnTo>
                    <a:pt x="244031" y="104591"/>
                  </a:lnTo>
                  <a:cubicBezTo>
                    <a:pt x="523986" y="17975"/>
                    <a:pt x="1119553" y="-30558"/>
                    <a:pt x="1686792" y="21350"/>
                  </a:cubicBezTo>
                  <a:lnTo>
                    <a:pt x="3388510" y="177074"/>
                  </a:lnTo>
                  <a:cubicBezTo>
                    <a:pt x="3955749" y="228982"/>
                    <a:pt x="3702545" y="700375"/>
                    <a:pt x="3478563" y="935902"/>
                  </a:cubicBezTo>
                </a:path>
              </a:pathLst>
            </a:custGeom>
            <a:solidFill>
              <a:srgbClr val="FFC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9" name="k2">
              <a:extLst>
                <a:ext uri="{FF2B5EF4-FFF2-40B4-BE49-F238E27FC236}">
                  <a16:creationId xmlns:a16="http://schemas.microsoft.com/office/drawing/2014/main" id="{2E2CFF81-95F3-4549-B4E5-BA87D7A1B593}"/>
                </a:ext>
              </a:extLst>
            </p:cNvPr>
            <p:cNvSpPr/>
            <p:nvPr/>
          </p:nvSpPr>
          <p:spPr bwMode="auto">
            <a:xfrm>
              <a:off x="6727846" y="1011350"/>
              <a:ext cx="1328767" cy="576483"/>
            </a:xfrm>
            <a:custGeom>
              <a:avLst/>
              <a:gdLst>
                <a:gd name="connsiteX0" fmla="*/ 0 w 2944090"/>
                <a:gd name="connsiteY0" fmla="*/ 1489364 h 3186545"/>
                <a:gd name="connsiteX1" fmla="*/ 13854 w 2944090"/>
                <a:gd name="connsiteY1" fmla="*/ 1911927 h 3186545"/>
                <a:gd name="connsiteX2" fmla="*/ 387927 w 2944090"/>
                <a:gd name="connsiteY2" fmla="*/ 3186545 h 3186545"/>
                <a:gd name="connsiteX3" fmla="*/ 949036 w 2944090"/>
                <a:gd name="connsiteY3" fmla="*/ 3041073 h 3186545"/>
                <a:gd name="connsiteX4" fmla="*/ 949036 w 2944090"/>
                <a:gd name="connsiteY4" fmla="*/ 2687782 h 3186545"/>
                <a:gd name="connsiteX5" fmla="*/ 810490 w 2944090"/>
                <a:gd name="connsiteY5" fmla="*/ 2272145 h 3186545"/>
                <a:gd name="connsiteX6" fmla="*/ 1136072 w 2944090"/>
                <a:gd name="connsiteY6" fmla="*/ 1593273 h 3186545"/>
                <a:gd name="connsiteX7" fmla="*/ 2944090 w 2944090"/>
                <a:gd name="connsiteY7" fmla="*/ 304800 h 3186545"/>
                <a:gd name="connsiteX8" fmla="*/ 2937163 w 2944090"/>
                <a:gd name="connsiteY8" fmla="*/ 0 h 3186545"/>
                <a:gd name="connsiteX9" fmla="*/ 1620981 w 2944090"/>
                <a:gd name="connsiteY9" fmla="*/ 13855 h 3186545"/>
                <a:gd name="connsiteX10" fmla="*/ 96981 w 2944090"/>
                <a:gd name="connsiteY10" fmla="*/ 1350818 h 3186545"/>
                <a:gd name="connsiteX0" fmla="*/ 0 w 2944090"/>
                <a:gd name="connsiteY0" fmla="*/ 1475509 h 3172690"/>
                <a:gd name="connsiteX1" fmla="*/ 13854 w 2944090"/>
                <a:gd name="connsiteY1" fmla="*/ 1898072 h 3172690"/>
                <a:gd name="connsiteX2" fmla="*/ 387927 w 2944090"/>
                <a:gd name="connsiteY2" fmla="*/ 3172690 h 3172690"/>
                <a:gd name="connsiteX3" fmla="*/ 949036 w 2944090"/>
                <a:gd name="connsiteY3" fmla="*/ 3027218 h 3172690"/>
                <a:gd name="connsiteX4" fmla="*/ 949036 w 2944090"/>
                <a:gd name="connsiteY4" fmla="*/ 2673927 h 3172690"/>
                <a:gd name="connsiteX5" fmla="*/ 810490 w 2944090"/>
                <a:gd name="connsiteY5" fmla="*/ 2258290 h 3172690"/>
                <a:gd name="connsiteX6" fmla="*/ 1136072 w 2944090"/>
                <a:gd name="connsiteY6" fmla="*/ 1579418 h 3172690"/>
                <a:gd name="connsiteX7" fmla="*/ 2944090 w 2944090"/>
                <a:gd name="connsiteY7" fmla="*/ 290945 h 3172690"/>
                <a:gd name="connsiteX8" fmla="*/ 2299854 w 2944090"/>
                <a:gd name="connsiteY8" fmla="*/ 117763 h 3172690"/>
                <a:gd name="connsiteX9" fmla="*/ 1620981 w 2944090"/>
                <a:gd name="connsiteY9" fmla="*/ 0 h 3172690"/>
                <a:gd name="connsiteX10" fmla="*/ 96981 w 2944090"/>
                <a:gd name="connsiteY10" fmla="*/ 1336963 h 3172690"/>
                <a:gd name="connsiteX0" fmla="*/ 0 w 2299854"/>
                <a:gd name="connsiteY0" fmla="*/ 1475509 h 3172690"/>
                <a:gd name="connsiteX1" fmla="*/ 13854 w 2299854"/>
                <a:gd name="connsiteY1" fmla="*/ 1898072 h 3172690"/>
                <a:gd name="connsiteX2" fmla="*/ 387927 w 2299854"/>
                <a:gd name="connsiteY2" fmla="*/ 3172690 h 3172690"/>
                <a:gd name="connsiteX3" fmla="*/ 949036 w 2299854"/>
                <a:gd name="connsiteY3" fmla="*/ 3027218 h 3172690"/>
                <a:gd name="connsiteX4" fmla="*/ 949036 w 2299854"/>
                <a:gd name="connsiteY4" fmla="*/ 2673927 h 3172690"/>
                <a:gd name="connsiteX5" fmla="*/ 810490 w 2299854"/>
                <a:gd name="connsiteY5" fmla="*/ 2258290 h 3172690"/>
                <a:gd name="connsiteX6" fmla="*/ 1136072 w 2299854"/>
                <a:gd name="connsiteY6" fmla="*/ 1579418 h 3172690"/>
                <a:gd name="connsiteX7" fmla="*/ 2195945 w 2299854"/>
                <a:gd name="connsiteY7" fmla="*/ 692727 h 3172690"/>
                <a:gd name="connsiteX8" fmla="*/ 2299854 w 2299854"/>
                <a:gd name="connsiteY8" fmla="*/ 117763 h 3172690"/>
                <a:gd name="connsiteX9" fmla="*/ 1620981 w 2299854"/>
                <a:gd name="connsiteY9" fmla="*/ 0 h 3172690"/>
                <a:gd name="connsiteX10" fmla="*/ 96981 w 2299854"/>
                <a:gd name="connsiteY10" fmla="*/ 1336963 h 3172690"/>
                <a:gd name="connsiteX0" fmla="*/ 0 w 2299854"/>
                <a:gd name="connsiteY0" fmla="*/ 1475509 h 3172690"/>
                <a:gd name="connsiteX1" fmla="*/ 13854 w 2299854"/>
                <a:gd name="connsiteY1" fmla="*/ 1898072 h 3172690"/>
                <a:gd name="connsiteX2" fmla="*/ 387927 w 2299854"/>
                <a:gd name="connsiteY2" fmla="*/ 3172690 h 3172690"/>
                <a:gd name="connsiteX3" fmla="*/ 949036 w 2299854"/>
                <a:gd name="connsiteY3" fmla="*/ 3027218 h 3172690"/>
                <a:gd name="connsiteX4" fmla="*/ 949036 w 2299854"/>
                <a:gd name="connsiteY4" fmla="*/ 2673927 h 3172690"/>
                <a:gd name="connsiteX5" fmla="*/ 810490 w 2299854"/>
                <a:gd name="connsiteY5" fmla="*/ 2258290 h 3172690"/>
                <a:gd name="connsiteX6" fmla="*/ 1136072 w 2299854"/>
                <a:gd name="connsiteY6" fmla="*/ 1579418 h 3172690"/>
                <a:gd name="connsiteX7" fmla="*/ 1995055 w 2299854"/>
                <a:gd name="connsiteY7" fmla="*/ 699655 h 3172690"/>
                <a:gd name="connsiteX8" fmla="*/ 2299854 w 2299854"/>
                <a:gd name="connsiteY8" fmla="*/ 117763 h 3172690"/>
                <a:gd name="connsiteX9" fmla="*/ 1620981 w 2299854"/>
                <a:gd name="connsiteY9" fmla="*/ 0 h 3172690"/>
                <a:gd name="connsiteX10" fmla="*/ 96981 w 2299854"/>
                <a:gd name="connsiteY10" fmla="*/ 1336963 h 3172690"/>
                <a:gd name="connsiteX0" fmla="*/ 0 w 2292927"/>
                <a:gd name="connsiteY0" fmla="*/ 1551709 h 3248890"/>
                <a:gd name="connsiteX1" fmla="*/ 13854 w 2292927"/>
                <a:gd name="connsiteY1" fmla="*/ 1974272 h 3248890"/>
                <a:gd name="connsiteX2" fmla="*/ 387927 w 2292927"/>
                <a:gd name="connsiteY2" fmla="*/ 3248890 h 3248890"/>
                <a:gd name="connsiteX3" fmla="*/ 949036 w 2292927"/>
                <a:gd name="connsiteY3" fmla="*/ 3103418 h 3248890"/>
                <a:gd name="connsiteX4" fmla="*/ 949036 w 2292927"/>
                <a:gd name="connsiteY4" fmla="*/ 2750127 h 3248890"/>
                <a:gd name="connsiteX5" fmla="*/ 810490 w 2292927"/>
                <a:gd name="connsiteY5" fmla="*/ 2334490 h 3248890"/>
                <a:gd name="connsiteX6" fmla="*/ 1136072 w 2292927"/>
                <a:gd name="connsiteY6" fmla="*/ 1655618 h 3248890"/>
                <a:gd name="connsiteX7" fmla="*/ 1995055 w 2292927"/>
                <a:gd name="connsiteY7" fmla="*/ 775855 h 3248890"/>
                <a:gd name="connsiteX8" fmla="*/ 2292927 w 2292927"/>
                <a:gd name="connsiteY8" fmla="*/ 0 h 3248890"/>
                <a:gd name="connsiteX9" fmla="*/ 1620981 w 2292927"/>
                <a:gd name="connsiteY9" fmla="*/ 76200 h 3248890"/>
                <a:gd name="connsiteX10" fmla="*/ 96981 w 2292927"/>
                <a:gd name="connsiteY10" fmla="*/ 1413163 h 3248890"/>
                <a:gd name="connsiteX0" fmla="*/ 0 w 2292927"/>
                <a:gd name="connsiteY0" fmla="*/ 1551709 h 3248890"/>
                <a:gd name="connsiteX1" fmla="*/ 13854 w 2292927"/>
                <a:gd name="connsiteY1" fmla="*/ 1974272 h 3248890"/>
                <a:gd name="connsiteX2" fmla="*/ 387927 w 2292927"/>
                <a:gd name="connsiteY2" fmla="*/ 3248890 h 3248890"/>
                <a:gd name="connsiteX3" fmla="*/ 949036 w 2292927"/>
                <a:gd name="connsiteY3" fmla="*/ 3103418 h 3248890"/>
                <a:gd name="connsiteX4" fmla="*/ 949036 w 2292927"/>
                <a:gd name="connsiteY4" fmla="*/ 2750127 h 3248890"/>
                <a:gd name="connsiteX5" fmla="*/ 810490 w 2292927"/>
                <a:gd name="connsiteY5" fmla="*/ 2334490 h 3248890"/>
                <a:gd name="connsiteX6" fmla="*/ 1136072 w 2292927"/>
                <a:gd name="connsiteY6" fmla="*/ 1655618 h 3248890"/>
                <a:gd name="connsiteX7" fmla="*/ 1995055 w 2292927"/>
                <a:gd name="connsiteY7" fmla="*/ 775855 h 3248890"/>
                <a:gd name="connsiteX8" fmla="*/ 2292927 w 2292927"/>
                <a:gd name="connsiteY8" fmla="*/ 0 h 3248890"/>
                <a:gd name="connsiteX9" fmla="*/ 1620981 w 2292927"/>
                <a:gd name="connsiteY9" fmla="*/ 76200 h 3248890"/>
                <a:gd name="connsiteX10" fmla="*/ 96981 w 2292927"/>
                <a:gd name="connsiteY10" fmla="*/ 1413163 h 3248890"/>
                <a:gd name="connsiteX0" fmla="*/ 0 w 2161309"/>
                <a:gd name="connsiteY0" fmla="*/ 1530928 h 3228109"/>
                <a:gd name="connsiteX1" fmla="*/ 13854 w 2161309"/>
                <a:gd name="connsiteY1" fmla="*/ 1953491 h 3228109"/>
                <a:gd name="connsiteX2" fmla="*/ 387927 w 2161309"/>
                <a:gd name="connsiteY2" fmla="*/ 3228109 h 3228109"/>
                <a:gd name="connsiteX3" fmla="*/ 949036 w 2161309"/>
                <a:gd name="connsiteY3" fmla="*/ 3082637 h 3228109"/>
                <a:gd name="connsiteX4" fmla="*/ 949036 w 2161309"/>
                <a:gd name="connsiteY4" fmla="*/ 2729346 h 3228109"/>
                <a:gd name="connsiteX5" fmla="*/ 810490 w 2161309"/>
                <a:gd name="connsiteY5" fmla="*/ 2313709 h 3228109"/>
                <a:gd name="connsiteX6" fmla="*/ 1136072 w 2161309"/>
                <a:gd name="connsiteY6" fmla="*/ 1634837 h 3228109"/>
                <a:gd name="connsiteX7" fmla="*/ 1995055 w 2161309"/>
                <a:gd name="connsiteY7" fmla="*/ 755074 h 3228109"/>
                <a:gd name="connsiteX8" fmla="*/ 2161309 w 2161309"/>
                <a:gd name="connsiteY8" fmla="*/ 0 h 3228109"/>
                <a:gd name="connsiteX9" fmla="*/ 1620981 w 2161309"/>
                <a:gd name="connsiteY9" fmla="*/ 55419 h 3228109"/>
                <a:gd name="connsiteX10" fmla="*/ 96981 w 2161309"/>
                <a:gd name="connsiteY10" fmla="*/ 1392382 h 3228109"/>
                <a:gd name="connsiteX0" fmla="*/ 0 w 2161309"/>
                <a:gd name="connsiteY0" fmla="*/ 1530928 h 3082637"/>
                <a:gd name="connsiteX1" fmla="*/ 13854 w 2161309"/>
                <a:gd name="connsiteY1" fmla="*/ 1953491 h 3082637"/>
                <a:gd name="connsiteX2" fmla="*/ 651164 w 2161309"/>
                <a:gd name="connsiteY2" fmla="*/ 1551709 h 3082637"/>
                <a:gd name="connsiteX3" fmla="*/ 949036 w 2161309"/>
                <a:gd name="connsiteY3" fmla="*/ 3082637 h 3082637"/>
                <a:gd name="connsiteX4" fmla="*/ 949036 w 2161309"/>
                <a:gd name="connsiteY4" fmla="*/ 2729346 h 3082637"/>
                <a:gd name="connsiteX5" fmla="*/ 810490 w 2161309"/>
                <a:gd name="connsiteY5" fmla="*/ 2313709 h 3082637"/>
                <a:gd name="connsiteX6" fmla="*/ 1136072 w 2161309"/>
                <a:gd name="connsiteY6" fmla="*/ 1634837 h 3082637"/>
                <a:gd name="connsiteX7" fmla="*/ 1995055 w 2161309"/>
                <a:gd name="connsiteY7" fmla="*/ 755074 h 3082637"/>
                <a:gd name="connsiteX8" fmla="*/ 2161309 w 2161309"/>
                <a:gd name="connsiteY8" fmla="*/ 0 h 3082637"/>
                <a:gd name="connsiteX9" fmla="*/ 1620981 w 2161309"/>
                <a:gd name="connsiteY9" fmla="*/ 55419 h 3082637"/>
                <a:gd name="connsiteX10" fmla="*/ 96981 w 2161309"/>
                <a:gd name="connsiteY10" fmla="*/ 1392382 h 3082637"/>
                <a:gd name="connsiteX0" fmla="*/ 0 w 2161309"/>
                <a:gd name="connsiteY0" fmla="*/ 1530928 h 3082637"/>
                <a:gd name="connsiteX1" fmla="*/ 13854 w 2161309"/>
                <a:gd name="connsiteY1" fmla="*/ 1953491 h 3082637"/>
                <a:gd name="connsiteX2" fmla="*/ 651164 w 2161309"/>
                <a:gd name="connsiteY2" fmla="*/ 1551709 h 3082637"/>
                <a:gd name="connsiteX3" fmla="*/ 949036 w 2161309"/>
                <a:gd name="connsiteY3" fmla="*/ 3082637 h 3082637"/>
                <a:gd name="connsiteX4" fmla="*/ 810490 w 2161309"/>
                <a:gd name="connsiteY4" fmla="*/ 2313709 h 3082637"/>
                <a:gd name="connsiteX5" fmla="*/ 1136072 w 2161309"/>
                <a:gd name="connsiteY5" fmla="*/ 1634837 h 3082637"/>
                <a:gd name="connsiteX6" fmla="*/ 1995055 w 2161309"/>
                <a:gd name="connsiteY6" fmla="*/ 755074 h 3082637"/>
                <a:gd name="connsiteX7" fmla="*/ 2161309 w 2161309"/>
                <a:gd name="connsiteY7" fmla="*/ 0 h 3082637"/>
                <a:gd name="connsiteX8" fmla="*/ 1620981 w 2161309"/>
                <a:gd name="connsiteY8" fmla="*/ 55419 h 3082637"/>
                <a:gd name="connsiteX9" fmla="*/ 96981 w 2161309"/>
                <a:gd name="connsiteY9" fmla="*/ 1392382 h 3082637"/>
                <a:gd name="connsiteX0" fmla="*/ 0 w 2161309"/>
                <a:gd name="connsiteY0" fmla="*/ 1530928 h 2313709"/>
                <a:gd name="connsiteX1" fmla="*/ 13854 w 2161309"/>
                <a:gd name="connsiteY1" fmla="*/ 1953491 h 2313709"/>
                <a:gd name="connsiteX2" fmla="*/ 651164 w 2161309"/>
                <a:gd name="connsiteY2" fmla="*/ 1551709 h 2313709"/>
                <a:gd name="connsiteX3" fmla="*/ 810490 w 2161309"/>
                <a:gd name="connsiteY3" fmla="*/ 2313709 h 2313709"/>
                <a:gd name="connsiteX4" fmla="*/ 1136072 w 2161309"/>
                <a:gd name="connsiteY4" fmla="*/ 1634837 h 2313709"/>
                <a:gd name="connsiteX5" fmla="*/ 1995055 w 2161309"/>
                <a:gd name="connsiteY5" fmla="*/ 755074 h 2313709"/>
                <a:gd name="connsiteX6" fmla="*/ 2161309 w 2161309"/>
                <a:gd name="connsiteY6" fmla="*/ 0 h 2313709"/>
                <a:gd name="connsiteX7" fmla="*/ 1620981 w 2161309"/>
                <a:gd name="connsiteY7" fmla="*/ 55419 h 2313709"/>
                <a:gd name="connsiteX8" fmla="*/ 96981 w 2161309"/>
                <a:gd name="connsiteY8" fmla="*/ 1392382 h 2313709"/>
                <a:gd name="connsiteX0" fmla="*/ 0 w 2161309"/>
                <a:gd name="connsiteY0" fmla="*/ 1530928 h 1953491"/>
                <a:gd name="connsiteX1" fmla="*/ 13854 w 2161309"/>
                <a:gd name="connsiteY1" fmla="*/ 1953491 h 1953491"/>
                <a:gd name="connsiteX2" fmla="*/ 651164 w 2161309"/>
                <a:gd name="connsiteY2" fmla="*/ 1551709 h 1953491"/>
                <a:gd name="connsiteX3" fmla="*/ 1136072 w 2161309"/>
                <a:gd name="connsiteY3" fmla="*/ 1634837 h 1953491"/>
                <a:gd name="connsiteX4" fmla="*/ 1995055 w 2161309"/>
                <a:gd name="connsiteY4" fmla="*/ 755074 h 1953491"/>
                <a:gd name="connsiteX5" fmla="*/ 2161309 w 2161309"/>
                <a:gd name="connsiteY5" fmla="*/ 0 h 1953491"/>
                <a:gd name="connsiteX6" fmla="*/ 1620981 w 2161309"/>
                <a:gd name="connsiteY6" fmla="*/ 55419 h 1953491"/>
                <a:gd name="connsiteX7" fmla="*/ 96981 w 2161309"/>
                <a:gd name="connsiteY7" fmla="*/ 1392382 h 1953491"/>
                <a:gd name="connsiteX0" fmla="*/ 0 w 2161309"/>
                <a:gd name="connsiteY0" fmla="*/ 1530928 h 1953491"/>
                <a:gd name="connsiteX1" fmla="*/ 13854 w 2161309"/>
                <a:gd name="connsiteY1" fmla="*/ 1953491 h 1953491"/>
                <a:gd name="connsiteX2" fmla="*/ 651164 w 2161309"/>
                <a:gd name="connsiteY2" fmla="*/ 1551709 h 1953491"/>
                <a:gd name="connsiteX3" fmla="*/ 1995055 w 2161309"/>
                <a:gd name="connsiteY3" fmla="*/ 755074 h 1953491"/>
                <a:gd name="connsiteX4" fmla="*/ 2161309 w 2161309"/>
                <a:gd name="connsiteY4" fmla="*/ 0 h 1953491"/>
                <a:gd name="connsiteX5" fmla="*/ 1620981 w 2161309"/>
                <a:gd name="connsiteY5" fmla="*/ 55419 h 1953491"/>
                <a:gd name="connsiteX6" fmla="*/ 96981 w 2161309"/>
                <a:gd name="connsiteY6" fmla="*/ 1392382 h 1953491"/>
                <a:gd name="connsiteX0" fmla="*/ 0 w 2161309"/>
                <a:gd name="connsiteY0" fmla="*/ 1530928 h 1551709"/>
                <a:gd name="connsiteX1" fmla="*/ 540326 w 2161309"/>
                <a:gd name="connsiteY1" fmla="*/ 1260764 h 1551709"/>
                <a:gd name="connsiteX2" fmla="*/ 651164 w 2161309"/>
                <a:gd name="connsiteY2" fmla="*/ 1551709 h 1551709"/>
                <a:gd name="connsiteX3" fmla="*/ 1995055 w 2161309"/>
                <a:gd name="connsiteY3" fmla="*/ 755074 h 1551709"/>
                <a:gd name="connsiteX4" fmla="*/ 2161309 w 2161309"/>
                <a:gd name="connsiteY4" fmla="*/ 0 h 1551709"/>
                <a:gd name="connsiteX5" fmla="*/ 1620981 w 2161309"/>
                <a:gd name="connsiteY5" fmla="*/ 55419 h 1551709"/>
                <a:gd name="connsiteX6" fmla="*/ 96981 w 2161309"/>
                <a:gd name="connsiteY6" fmla="*/ 1392382 h 1551709"/>
                <a:gd name="connsiteX0" fmla="*/ 0 w 2161309"/>
                <a:gd name="connsiteY0" fmla="*/ 1530928 h 1551709"/>
                <a:gd name="connsiteX1" fmla="*/ 540326 w 2161309"/>
                <a:gd name="connsiteY1" fmla="*/ 1260764 h 1551709"/>
                <a:gd name="connsiteX2" fmla="*/ 651164 w 2161309"/>
                <a:gd name="connsiteY2" fmla="*/ 1551709 h 1551709"/>
                <a:gd name="connsiteX3" fmla="*/ 1995055 w 2161309"/>
                <a:gd name="connsiteY3" fmla="*/ 755074 h 1551709"/>
                <a:gd name="connsiteX4" fmla="*/ 2161309 w 2161309"/>
                <a:gd name="connsiteY4" fmla="*/ 0 h 1551709"/>
                <a:gd name="connsiteX5" fmla="*/ 1620981 w 2161309"/>
                <a:gd name="connsiteY5" fmla="*/ 55419 h 1551709"/>
                <a:gd name="connsiteX6" fmla="*/ 581890 w 2161309"/>
                <a:gd name="connsiteY6" fmla="*/ 935182 h 1551709"/>
                <a:gd name="connsiteX0" fmla="*/ 55419 w 1620983"/>
                <a:gd name="connsiteY0" fmla="*/ 1032164 h 1551709"/>
                <a:gd name="connsiteX1" fmla="*/ 0 w 1620983"/>
                <a:gd name="connsiteY1" fmla="*/ 1260764 h 1551709"/>
                <a:gd name="connsiteX2" fmla="*/ 110838 w 1620983"/>
                <a:gd name="connsiteY2" fmla="*/ 1551709 h 1551709"/>
                <a:gd name="connsiteX3" fmla="*/ 1454729 w 1620983"/>
                <a:gd name="connsiteY3" fmla="*/ 755074 h 1551709"/>
                <a:gd name="connsiteX4" fmla="*/ 1620983 w 1620983"/>
                <a:gd name="connsiteY4" fmla="*/ 0 h 1551709"/>
                <a:gd name="connsiteX5" fmla="*/ 1080655 w 1620983"/>
                <a:gd name="connsiteY5" fmla="*/ 55419 h 1551709"/>
                <a:gd name="connsiteX6" fmla="*/ 41564 w 1620983"/>
                <a:gd name="connsiteY6" fmla="*/ 935182 h 1551709"/>
                <a:gd name="connsiteX0" fmla="*/ 55419 w 1620983"/>
                <a:gd name="connsiteY0" fmla="*/ 1032164 h 1551709"/>
                <a:gd name="connsiteX1" fmla="*/ 0 w 1620983"/>
                <a:gd name="connsiteY1" fmla="*/ 1260764 h 1551709"/>
                <a:gd name="connsiteX2" fmla="*/ 110838 w 1620983"/>
                <a:gd name="connsiteY2" fmla="*/ 1551709 h 1551709"/>
                <a:gd name="connsiteX3" fmla="*/ 1454729 w 1620983"/>
                <a:gd name="connsiteY3" fmla="*/ 755074 h 1551709"/>
                <a:gd name="connsiteX4" fmla="*/ 1620983 w 1620983"/>
                <a:gd name="connsiteY4" fmla="*/ 0 h 1551709"/>
                <a:gd name="connsiteX5" fmla="*/ 1080655 w 1620983"/>
                <a:gd name="connsiteY5" fmla="*/ 55419 h 1551709"/>
                <a:gd name="connsiteX6" fmla="*/ 270164 w 1620983"/>
                <a:gd name="connsiteY6" fmla="*/ 665018 h 1551709"/>
                <a:gd name="connsiteX0" fmla="*/ 55419 w 1620983"/>
                <a:gd name="connsiteY0" fmla="*/ 1032164 h 1427018"/>
                <a:gd name="connsiteX1" fmla="*/ 0 w 1620983"/>
                <a:gd name="connsiteY1" fmla="*/ 1260764 h 1427018"/>
                <a:gd name="connsiteX2" fmla="*/ 290947 w 1620983"/>
                <a:gd name="connsiteY2" fmla="*/ 1427018 h 1427018"/>
                <a:gd name="connsiteX3" fmla="*/ 1454729 w 1620983"/>
                <a:gd name="connsiteY3" fmla="*/ 755074 h 1427018"/>
                <a:gd name="connsiteX4" fmla="*/ 1620983 w 1620983"/>
                <a:gd name="connsiteY4" fmla="*/ 0 h 1427018"/>
                <a:gd name="connsiteX5" fmla="*/ 1080655 w 1620983"/>
                <a:gd name="connsiteY5" fmla="*/ 55419 h 1427018"/>
                <a:gd name="connsiteX6" fmla="*/ 270164 w 1620983"/>
                <a:gd name="connsiteY6" fmla="*/ 665018 h 1427018"/>
                <a:gd name="connsiteX0" fmla="*/ 55419 w 1620983"/>
                <a:gd name="connsiteY0" fmla="*/ 1032164 h 1427018"/>
                <a:gd name="connsiteX1" fmla="*/ 0 w 1620983"/>
                <a:gd name="connsiteY1" fmla="*/ 1260764 h 1427018"/>
                <a:gd name="connsiteX2" fmla="*/ 290947 w 1620983"/>
                <a:gd name="connsiteY2" fmla="*/ 1427018 h 1427018"/>
                <a:gd name="connsiteX3" fmla="*/ 1454729 w 1620983"/>
                <a:gd name="connsiteY3" fmla="*/ 755074 h 1427018"/>
                <a:gd name="connsiteX4" fmla="*/ 1620983 w 1620983"/>
                <a:gd name="connsiteY4" fmla="*/ 0 h 1427018"/>
                <a:gd name="connsiteX5" fmla="*/ 1087583 w 1620983"/>
                <a:gd name="connsiteY5" fmla="*/ 6928 h 1427018"/>
                <a:gd name="connsiteX6" fmla="*/ 270164 w 1620983"/>
                <a:gd name="connsiteY6" fmla="*/ 665018 h 1427018"/>
                <a:gd name="connsiteX0" fmla="*/ 55419 w 2237511"/>
                <a:gd name="connsiteY0" fmla="*/ 1025236 h 1420090"/>
                <a:gd name="connsiteX1" fmla="*/ 0 w 2237511"/>
                <a:gd name="connsiteY1" fmla="*/ 1253836 h 1420090"/>
                <a:gd name="connsiteX2" fmla="*/ 290947 w 2237511"/>
                <a:gd name="connsiteY2" fmla="*/ 1420090 h 1420090"/>
                <a:gd name="connsiteX3" fmla="*/ 1454729 w 2237511"/>
                <a:gd name="connsiteY3" fmla="*/ 748146 h 1420090"/>
                <a:gd name="connsiteX4" fmla="*/ 2237511 w 2237511"/>
                <a:gd name="connsiteY4" fmla="*/ 6926 h 1420090"/>
                <a:gd name="connsiteX5" fmla="*/ 1087583 w 2237511"/>
                <a:gd name="connsiteY5" fmla="*/ 0 h 1420090"/>
                <a:gd name="connsiteX6" fmla="*/ 270164 w 2237511"/>
                <a:gd name="connsiteY6" fmla="*/ 658090 h 1420090"/>
                <a:gd name="connsiteX0" fmla="*/ 55419 w 2237511"/>
                <a:gd name="connsiteY0" fmla="*/ 1025236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270164 w 2237511"/>
                <a:gd name="connsiteY6" fmla="*/ 658090 h 1420090"/>
                <a:gd name="connsiteX0" fmla="*/ 55419 w 2237511"/>
                <a:gd name="connsiteY0" fmla="*/ 1025236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672576 w 2237511"/>
                <a:gd name="connsiteY6" fmla="*/ 396013 h 1420090"/>
                <a:gd name="connsiteX0" fmla="*/ 55419 w 2237511"/>
                <a:gd name="connsiteY0" fmla="*/ 1025236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731108 w 2237511"/>
                <a:gd name="connsiteY6" fmla="*/ 377728 h 1420090"/>
                <a:gd name="connsiteX0" fmla="*/ 1423619 w 2237511"/>
                <a:gd name="connsiteY0" fmla="*/ 336523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731108 w 2237511"/>
                <a:gd name="connsiteY6" fmla="*/ 377728 h 1420090"/>
                <a:gd name="connsiteX0" fmla="*/ 1132672 w 1946564"/>
                <a:gd name="connsiteY0" fmla="*/ 336523 h 1420090"/>
                <a:gd name="connsiteX1" fmla="*/ 1582097 w 1946564"/>
                <a:gd name="connsiteY1" fmla="*/ 522460 h 1420090"/>
                <a:gd name="connsiteX2" fmla="*/ 0 w 1946564"/>
                <a:gd name="connsiteY2" fmla="*/ 1420090 h 1420090"/>
                <a:gd name="connsiteX3" fmla="*/ 1752600 w 1946564"/>
                <a:gd name="connsiteY3" fmla="*/ 491837 h 1420090"/>
                <a:gd name="connsiteX4" fmla="*/ 1946564 w 1946564"/>
                <a:gd name="connsiteY4" fmla="*/ 6926 h 1420090"/>
                <a:gd name="connsiteX5" fmla="*/ 796636 w 1946564"/>
                <a:gd name="connsiteY5" fmla="*/ 0 h 1420090"/>
                <a:gd name="connsiteX6" fmla="*/ 440161 w 1946564"/>
                <a:gd name="connsiteY6" fmla="*/ 377728 h 1420090"/>
                <a:gd name="connsiteX0" fmla="*/ 692511 w 1506403"/>
                <a:gd name="connsiteY0" fmla="*/ 336523 h 522460"/>
                <a:gd name="connsiteX1" fmla="*/ 1141936 w 1506403"/>
                <a:gd name="connsiteY1" fmla="*/ 522460 h 522460"/>
                <a:gd name="connsiteX2" fmla="*/ 1312439 w 1506403"/>
                <a:gd name="connsiteY2" fmla="*/ 491837 h 522460"/>
                <a:gd name="connsiteX3" fmla="*/ 1506403 w 1506403"/>
                <a:gd name="connsiteY3" fmla="*/ 6926 h 522460"/>
                <a:gd name="connsiteX4" fmla="*/ 356475 w 1506403"/>
                <a:gd name="connsiteY4" fmla="*/ 0 h 522460"/>
                <a:gd name="connsiteX5" fmla="*/ 0 w 1506403"/>
                <a:gd name="connsiteY5" fmla="*/ 377728 h 522460"/>
                <a:gd name="connsiteX0" fmla="*/ 692511 w 1506403"/>
                <a:gd name="connsiteY0" fmla="*/ 336523 h 522460"/>
                <a:gd name="connsiteX1" fmla="*/ 1141936 w 1506403"/>
                <a:gd name="connsiteY1" fmla="*/ 522460 h 522460"/>
                <a:gd name="connsiteX2" fmla="*/ 1297806 w 1506403"/>
                <a:gd name="connsiteY2" fmla="*/ 296803 h 522460"/>
                <a:gd name="connsiteX3" fmla="*/ 1506403 w 1506403"/>
                <a:gd name="connsiteY3" fmla="*/ 6926 h 522460"/>
                <a:gd name="connsiteX4" fmla="*/ 356475 w 1506403"/>
                <a:gd name="connsiteY4" fmla="*/ 0 h 522460"/>
                <a:gd name="connsiteX5" fmla="*/ 0 w 1506403"/>
                <a:gd name="connsiteY5" fmla="*/ 377728 h 522460"/>
                <a:gd name="connsiteX0" fmla="*/ 692511 w 1506403"/>
                <a:gd name="connsiteY0" fmla="*/ 336523 h 377728"/>
                <a:gd name="connsiteX1" fmla="*/ 1297806 w 1506403"/>
                <a:gd name="connsiteY1" fmla="*/ 296803 h 377728"/>
                <a:gd name="connsiteX2" fmla="*/ 1506403 w 1506403"/>
                <a:gd name="connsiteY2" fmla="*/ 6926 h 377728"/>
                <a:gd name="connsiteX3" fmla="*/ 356475 w 1506403"/>
                <a:gd name="connsiteY3" fmla="*/ 0 h 377728"/>
                <a:gd name="connsiteX4" fmla="*/ 0 w 1506403"/>
                <a:gd name="connsiteY4" fmla="*/ 377728 h 377728"/>
                <a:gd name="connsiteX0" fmla="*/ 809577 w 1506403"/>
                <a:gd name="connsiteY0" fmla="*/ 452324 h 452324"/>
                <a:gd name="connsiteX1" fmla="*/ 1297806 w 1506403"/>
                <a:gd name="connsiteY1" fmla="*/ 296803 h 452324"/>
                <a:gd name="connsiteX2" fmla="*/ 1506403 w 1506403"/>
                <a:gd name="connsiteY2" fmla="*/ 6926 h 452324"/>
                <a:gd name="connsiteX3" fmla="*/ 356475 w 1506403"/>
                <a:gd name="connsiteY3" fmla="*/ 0 h 452324"/>
                <a:gd name="connsiteX4" fmla="*/ 0 w 1506403"/>
                <a:gd name="connsiteY4" fmla="*/ 377728 h 452324"/>
                <a:gd name="connsiteX0" fmla="*/ 692512 w 1506403"/>
                <a:gd name="connsiteY0" fmla="*/ 361177 h 377728"/>
                <a:gd name="connsiteX1" fmla="*/ 1297806 w 1506403"/>
                <a:gd name="connsiteY1" fmla="*/ 296803 h 377728"/>
                <a:gd name="connsiteX2" fmla="*/ 1506403 w 1506403"/>
                <a:gd name="connsiteY2" fmla="*/ 6926 h 377728"/>
                <a:gd name="connsiteX3" fmla="*/ 356475 w 1506403"/>
                <a:gd name="connsiteY3" fmla="*/ 0 h 377728"/>
                <a:gd name="connsiteX4" fmla="*/ 0 w 1506403"/>
                <a:gd name="connsiteY4" fmla="*/ 377728 h 377728"/>
                <a:gd name="connsiteX0" fmla="*/ 392532 w 1206423"/>
                <a:gd name="connsiteY0" fmla="*/ 361177 h 364707"/>
                <a:gd name="connsiteX1" fmla="*/ 997826 w 1206423"/>
                <a:gd name="connsiteY1" fmla="*/ 296803 h 364707"/>
                <a:gd name="connsiteX2" fmla="*/ 1206423 w 1206423"/>
                <a:gd name="connsiteY2" fmla="*/ 6926 h 364707"/>
                <a:gd name="connsiteX3" fmla="*/ 56495 w 1206423"/>
                <a:gd name="connsiteY3" fmla="*/ 0 h 364707"/>
                <a:gd name="connsiteX4" fmla="*/ 0 w 1206423"/>
                <a:gd name="connsiteY4" fmla="*/ 364707 h 364707"/>
                <a:gd name="connsiteX0" fmla="*/ 473014 w 1286905"/>
                <a:gd name="connsiteY0" fmla="*/ 361177 h 361177"/>
                <a:gd name="connsiteX1" fmla="*/ 1078308 w 1286905"/>
                <a:gd name="connsiteY1" fmla="*/ 296803 h 361177"/>
                <a:gd name="connsiteX2" fmla="*/ 1286905 w 1286905"/>
                <a:gd name="connsiteY2" fmla="*/ 6926 h 361177"/>
                <a:gd name="connsiteX3" fmla="*/ 136977 w 1286905"/>
                <a:gd name="connsiteY3" fmla="*/ 0 h 361177"/>
                <a:gd name="connsiteX4" fmla="*/ 0 w 1286905"/>
                <a:gd name="connsiteY4" fmla="*/ 277900 h 361177"/>
                <a:gd name="connsiteX0" fmla="*/ 473014 w 1430814"/>
                <a:gd name="connsiteY0" fmla="*/ 361177 h 361177"/>
                <a:gd name="connsiteX1" fmla="*/ 1078308 w 1430814"/>
                <a:gd name="connsiteY1" fmla="*/ 296803 h 361177"/>
                <a:gd name="connsiteX2" fmla="*/ 1286905 w 1430814"/>
                <a:gd name="connsiteY2" fmla="*/ 6926 h 361177"/>
                <a:gd name="connsiteX3" fmla="*/ 136977 w 1430814"/>
                <a:gd name="connsiteY3" fmla="*/ 0 h 361177"/>
                <a:gd name="connsiteX4" fmla="*/ 0 w 1430814"/>
                <a:gd name="connsiteY4" fmla="*/ 277900 h 361177"/>
                <a:gd name="connsiteX0" fmla="*/ 473014 w 1339689"/>
                <a:gd name="connsiteY0" fmla="*/ 361177 h 361177"/>
                <a:gd name="connsiteX1" fmla="*/ 1078308 w 1339689"/>
                <a:gd name="connsiteY1" fmla="*/ 296803 h 361177"/>
                <a:gd name="connsiteX2" fmla="*/ 1286905 w 1339689"/>
                <a:gd name="connsiteY2" fmla="*/ 6926 h 361177"/>
                <a:gd name="connsiteX3" fmla="*/ 136977 w 1339689"/>
                <a:gd name="connsiteY3" fmla="*/ 0 h 361177"/>
                <a:gd name="connsiteX4" fmla="*/ 0 w 1339689"/>
                <a:gd name="connsiteY4" fmla="*/ 277900 h 361177"/>
                <a:gd name="connsiteX0" fmla="*/ 536766 w 1403441"/>
                <a:gd name="connsiteY0" fmla="*/ 361198 h 361198"/>
                <a:gd name="connsiteX1" fmla="*/ 1142060 w 1403441"/>
                <a:gd name="connsiteY1" fmla="*/ 296824 h 361198"/>
                <a:gd name="connsiteX2" fmla="*/ 1350657 w 1403441"/>
                <a:gd name="connsiteY2" fmla="*/ 6947 h 361198"/>
                <a:gd name="connsiteX3" fmla="*/ 200729 w 1403441"/>
                <a:gd name="connsiteY3" fmla="*/ 21 h 361198"/>
                <a:gd name="connsiteX4" fmla="*/ 63752 w 1403441"/>
                <a:gd name="connsiteY4" fmla="*/ 277921 h 361198"/>
                <a:gd name="connsiteX0" fmla="*/ 536766 w 1403441"/>
                <a:gd name="connsiteY0" fmla="*/ 361198 h 361198"/>
                <a:gd name="connsiteX1" fmla="*/ 1142060 w 1403441"/>
                <a:gd name="connsiteY1" fmla="*/ 296824 h 361198"/>
                <a:gd name="connsiteX2" fmla="*/ 1350657 w 1403441"/>
                <a:gd name="connsiteY2" fmla="*/ 6947 h 361198"/>
                <a:gd name="connsiteX3" fmla="*/ 200729 w 1403441"/>
                <a:gd name="connsiteY3" fmla="*/ 21 h 361198"/>
                <a:gd name="connsiteX4" fmla="*/ 63752 w 1403441"/>
                <a:gd name="connsiteY4" fmla="*/ 277921 h 361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441" h="361198">
                  <a:moveTo>
                    <a:pt x="536766" y="361198"/>
                  </a:moveTo>
                  <a:cubicBezTo>
                    <a:pt x="738531" y="339740"/>
                    <a:pt x="1006412" y="355866"/>
                    <a:pt x="1142060" y="296824"/>
                  </a:cubicBezTo>
                  <a:cubicBezTo>
                    <a:pt x="1277708" y="237782"/>
                    <a:pt x="1507545" y="56414"/>
                    <a:pt x="1350657" y="6947"/>
                  </a:cubicBezTo>
                  <a:lnTo>
                    <a:pt x="200729" y="21"/>
                  </a:lnTo>
                  <a:cubicBezTo>
                    <a:pt x="-182580" y="-2288"/>
                    <a:pt x="109411" y="185288"/>
                    <a:pt x="63752" y="277921"/>
                  </a:cubicBezTo>
                </a:path>
              </a:pathLst>
            </a:custGeom>
            <a:solidFill>
              <a:srgbClr val="00B05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0" name="k1">
              <a:extLst>
                <a:ext uri="{FF2B5EF4-FFF2-40B4-BE49-F238E27FC236}">
                  <a16:creationId xmlns:a16="http://schemas.microsoft.com/office/drawing/2014/main" id="{A7D58825-98D9-4965-9159-60B5B7A6C98B}"/>
                </a:ext>
              </a:extLst>
            </p:cNvPr>
            <p:cNvSpPr/>
            <p:nvPr/>
          </p:nvSpPr>
          <p:spPr bwMode="auto">
            <a:xfrm>
              <a:off x="7792733" y="3276891"/>
              <a:ext cx="1549746" cy="848985"/>
            </a:xfrm>
            <a:custGeom>
              <a:avLst/>
              <a:gdLst>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10" fmla="*/ 2348346 w 2424546"/>
                <a:gd name="connsiteY10" fmla="*/ 2015836 h 3172691"/>
                <a:gd name="connsiteX0" fmla="*/ 2327564 w 2327564"/>
                <a:gd name="connsiteY0" fmla="*/ 1302327 h 3172691"/>
                <a:gd name="connsiteX1" fmla="*/ 1129146 w 2327564"/>
                <a:gd name="connsiteY1" fmla="*/ 256309 h 3172691"/>
                <a:gd name="connsiteX2" fmla="*/ 471055 w 2327564"/>
                <a:gd name="connsiteY2" fmla="*/ 0 h 3172691"/>
                <a:gd name="connsiteX3" fmla="*/ 0 w 2327564"/>
                <a:gd name="connsiteY3" fmla="*/ 48491 h 3172691"/>
                <a:gd name="connsiteX4" fmla="*/ 720436 w 2327564"/>
                <a:gd name="connsiteY4" fmla="*/ 935181 h 3172691"/>
                <a:gd name="connsiteX5" fmla="*/ 311728 w 2327564"/>
                <a:gd name="connsiteY5" fmla="*/ 1246909 h 3172691"/>
                <a:gd name="connsiteX6" fmla="*/ 1260764 w 2327564"/>
                <a:gd name="connsiteY6" fmla="*/ 2445327 h 3172691"/>
                <a:gd name="connsiteX7" fmla="*/ 1420091 w 2327564"/>
                <a:gd name="connsiteY7" fmla="*/ 3027218 h 3172691"/>
                <a:gd name="connsiteX8" fmla="*/ 1842655 w 2327564"/>
                <a:gd name="connsiteY8" fmla="*/ 3172691 h 3172691"/>
                <a:gd name="connsiteX9" fmla="*/ 2195946 w 2327564"/>
                <a:gd name="connsiteY9" fmla="*/ 2570018 h 3172691"/>
                <a:gd name="connsiteX10" fmla="*/ 2251364 w 2327564"/>
                <a:gd name="connsiteY10" fmla="*/ 2015836 h 3172691"/>
                <a:gd name="connsiteX0" fmla="*/ 2015836 w 2015836"/>
                <a:gd name="connsiteY0" fmla="*/ 1302327 h 3172691"/>
                <a:gd name="connsiteX1" fmla="*/ 817418 w 2015836"/>
                <a:gd name="connsiteY1" fmla="*/ 256309 h 3172691"/>
                <a:gd name="connsiteX2" fmla="*/ 159327 w 2015836"/>
                <a:gd name="connsiteY2" fmla="*/ 0 h 3172691"/>
                <a:gd name="connsiteX3" fmla="*/ 741218 w 2015836"/>
                <a:gd name="connsiteY3" fmla="*/ 678873 h 3172691"/>
                <a:gd name="connsiteX4" fmla="*/ 408708 w 2015836"/>
                <a:gd name="connsiteY4" fmla="*/ 935181 h 3172691"/>
                <a:gd name="connsiteX5" fmla="*/ 0 w 2015836"/>
                <a:gd name="connsiteY5" fmla="*/ 1246909 h 3172691"/>
                <a:gd name="connsiteX6" fmla="*/ 949036 w 2015836"/>
                <a:gd name="connsiteY6" fmla="*/ 2445327 h 3172691"/>
                <a:gd name="connsiteX7" fmla="*/ 1108363 w 2015836"/>
                <a:gd name="connsiteY7" fmla="*/ 3027218 h 3172691"/>
                <a:gd name="connsiteX8" fmla="*/ 1530927 w 2015836"/>
                <a:gd name="connsiteY8" fmla="*/ 3172691 h 3172691"/>
                <a:gd name="connsiteX9" fmla="*/ 1884218 w 2015836"/>
                <a:gd name="connsiteY9" fmla="*/ 2570018 h 3172691"/>
                <a:gd name="connsiteX10" fmla="*/ 1939636 w 2015836"/>
                <a:gd name="connsiteY10" fmla="*/ 2015836 h 3172691"/>
                <a:gd name="connsiteX0" fmla="*/ 2015836 w 2015836"/>
                <a:gd name="connsiteY0" fmla="*/ 1046018 h 2916382"/>
                <a:gd name="connsiteX1" fmla="*/ 817418 w 2015836"/>
                <a:gd name="connsiteY1" fmla="*/ 0 h 2916382"/>
                <a:gd name="connsiteX2" fmla="*/ 1066800 w 2015836"/>
                <a:gd name="connsiteY2" fmla="*/ 477982 h 2916382"/>
                <a:gd name="connsiteX3" fmla="*/ 741218 w 2015836"/>
                <a:gd name="connsiteY3" fmla="*/ 422564 h 2916382"/>
                <a:gd name="connsiteX4" fmla="*/ 408708 w 2015836"/>
                <a:gd name="connsiteY4" fmla="*/ 678872 h 2916382"/>
                <a:gd name="connsiteX5" fmla="*/ 0 w 2015836"/>
                <a:gd name="connsiteY5" fmla="*/ 990600 h 2916382"/>
                <a:gd name="connsiteX6" fmla="*/ 949036 w 2015836"/>
                <a:gd name="connsiteY6" fmla="*/ 2189018 h 2916382"/>
                <a:gd name="connsiteX7" fmla="*/ 1108363 w 2015836"/>
                <a:gd name="connsiteY7" fmla="*/ 2770909 h 2916382"/>
                <a:gd name="connsiteX8" fmla="*/ 1530927 w 2015836"/>
                <a:gd name="connsiteY8" fmla="*/ 2916382 h 2916382"/>
                <a:gd name="connsiteX9" fmla="*/ 1884218 w 2015836"/>
                <a:gd name="connsiteY9" fmla="*/ 2313709 h 2916382"/>
                <a:gd name="connsiteX10" fmla="*/ 1939636 w 2015836"/>
                <a:gd name="connsiteY10" fmla="*/ 1759527 h 2916382"/>
                <a:gd name="connsiteX0" fmla="*/ 2015836 w 2015836"/>
                <a:gd name="connsiteY0" fmla="*/ 623454 h 2493818"/>
                <a:gd name="connsiteX1" fmla="*/ 1385454 w 2015836"/>
                <a:gd name="connsiteY1" fmla="*/ 755072 h 2493818"/>
                <a:gd name="connsiteX2" fmla="*/ 1066800 w 2015836"/>
                <a:gd name="connsiteY2" fmla="*/ 55418 h 2493818"/>
                <a:gd name="connsiteX3" fmla="*/ 741218 w 2015836"/>
                <a:gd name="connsiteY3" fmla="*/ 0 h 2493818"/>
                <a:gd name="connsiteX4" fmla="*/ 408708 w 2015836"/>
                <a:gd name="connsiteY4" fmla="*/ 256308 h 2493818"/>
                <a:gd name="connsiteX5" fmla="*/ 0 w 2015836"/>
                <a:gd name="connsiteY5" fmla="*/ 568036 h 2493818"/>
                <a:gd name="connsiteX6" fmla="*/ 949036 w 2015836"/>
                <a:gd name="connsiteY6" fmla="*/ 1766454 h 2493818"/>
                <a:gd name="connsiteX7" fmla="*/ 1108363 w 2015836"/>
                <a:gd name="connsiteY7" fmla="*/ 2348345 h 2493818"/>
                <a:gd name="connsiteX8" fmla="*/ 1530927 w 2015836"/>
                <a:gd name="connsiteY8" fmla="*/ 2493818 h 2493818"/>
                <a:gd name="connsiteX9" fmla="*/ 1884218 w 2015836"/>
                <a:gd name="connsiteY9" fmla="*/ 1891145 h 2493818"/>
                <a:gd name="connsiteX10" fmla="*/ 1939636 w 2015836"/>
                <a:gd name="connsiteY10" fmla="*/ 1336963 h 2493818"/>
                <a:gd name="connsiteX0" fmla="*/ 1385454 w 1939636"/>
                <a:gd name="connsiteY0" fmla="*/ 755072 h 2493818"/>
                <a:gd name="connsiteX1" fmla="*/ 1066800 w 1939636"/>
                <a:gd name="connsiteY1" fmla="*/ 55418 h 2493818"/>
                <a:gd name="connsiteX2" fmla="*/ 741218 w 1939636"/>
                <a:gd name="connsiteY2" fmla="*/ 0 h 2493818"/>
                <a:gd name="connsiteX3" fmla="*/ 408708 w 1939636"/>
                <a:gd name="connsiteY3" fmla="*/ 256308 h 2493818"/>
                <a:gd name="connsiteX4" fmla="*/ 0 w 1939636"/>
                <a:gd name="connsiteY4" fmla="*/ 568036 h 2493818"/>
                <a:gd name="connsiteX5" fmla="*/ 949036 w 1939636"/>
                <a:gd name="connsiteY5" fmla="*/ 1766454 h 2493818"/>
                <a:gd name="connsiteX6" fmla="*/ 1108363 w 1939636"/>
                <a:gd name="connsiteY6" fmla="*/ 2348345 h 2493818"/>
                <a:gd name="connsiteX7" fmla="*/ 1530927 w 1939636"/>
                <a:gd name="connsiteY7" fmla="*/ 2493818 h 2493818"/>
                <a:gd name="connsiteX8" fmla="*/ 1884218 w 1939636"/>
                <a:gd name="connsiteY8" fmla="*/ 1891145 h 2493818"/>
                <a:gd name="connsiteX9" fmla="*/ 1939636 w 1939636"/>
                <a:gd name="connsiteY9" fmla="*/ 1336963 h 2493818"/>
                <a:gd name="connsiteX0" fmla="*/ 1385454 w 1884218"/>
                <a:gd name="connsiteY0" fmla="*/ 755072 h 2493818"/>
                <a:gd name="connsiteX1" fmla="*/ 1066800 w 1884218"/>
                <a:gd name="connsiteY1" fmla="*/ 55418 h 2493818"/>
                <a:gd name="connsiteX2" fmla="*/ 741218 w 1884218"/>
                <a:gd name="connsiteY2" fmla="*/ 0 h 2493818"/>
                <a:gd name="connsiteX3" fmla="*/ 408708 w 1884218"/>
                <a:gd name="connsiteY3" fmla="*/ 256308 h 2493818"/>
                <a:gd name="connsiteX4" fmla="*/ 0 w 1884218"/>
                <a:gd name="connsiteY4" fmla="*/ 568036 h 2493818"/>
                <a:gd name="connsiteX5" fmla="*/ 949036 w 1884218"/>
                <a:gd name="connsiteY5" fmla="*/ 1766454 h 2493818"/>
                <a:gd name="connsiteX6" fmla="*/ 1108363 w 1884218"/>
                <a:gd name="connsiteY6" fmla="*/ 2348345 h 2493818"/>
                <a:gd name="connsiteX7" fmla="*/ 1530927 w 1884218"/>
                <a:gd name="connsiteY7" fmla="*/ 2493818 h 2493818"/>
                <a:gd name="connsiteX8" fmla="*/ 1884218 w 1884218"/>
                <a:gd name="connsiteY8" fmla="*/ 1891145 h 2493818"/>
                <a:gd name="connsiteX0" fmla="*/ 1385454 w 1884218"/>
                <a:gd name="connsiteY0" fmla="*/ 755072 h 2493818"/>
                <a:gd name="connsiteX1" fmla="*/ 741218 w 1884218"/>
                <a:gd name="connsiteY1" fmla="*/ 0 h 2493818"/>
                <a:gd name="connsiteX2" fmla="*/ 408708 w 1884218"/>
                <a:gd name="connsiteY2" fmla="*/ 256308 h 2493818"/>
                <a:gd name="connsiteX3" fmla="*/ 0 w 1884218"/>
                <a:gd name="connsiteY3" fmla="*/ 568036 h 2493818"/>
                <a:gd name="connsiteX4" fmla="*/ 949036 w 1884218"/>
                <a:gd name="connsiteY4" fmla="*/ 1766454 h 2493818"/>
                <a:gd name="connsiteX5" fmla="*/ 1108363 w 1884218"/>
                <a:gd name="connsiteY5" fmla="*/ 2348345 h 2493818"/>
                <a:gd name="connsiteX6" fmla="*/ 1530927 w 1884218"/>
                <a:gd name="connsiteY6" fmla="*/ 2493818 h 2493818"/>
                <a:gd name="connsiteX7" fmla="*/ 1884218 w 1884218"/>
                <a:gd name="connsiteY7" fmla="*/ 1891145 h 2493818"/>
                <a:gd name="connsiteX0" fmla="*/ 1385454 w 1884218"/>
                <a:gd name="connsiteY0" fmla="*/ 526472 h 2265218"/>
                <a:gd name="connsiteX1" fmla="*/ 762000 w 1884218"/>
                <a:gd name="connsiteY1" fmla="*/ 0 h 2265218"/>
                <a:gd name="connsiteX2" fmla="*/ 408708 w 1884218"/>
                <a:gd name="connsiteY2" fmla="*/ 27708 h 2265218"/>
                <a:gd name="connsiteX3" fmla="*/ 0 w 1884218"/>
                <a:gd name="connsiteY3" fmla="*/ 339436 h 2265218"/>
                <a:gd name="connsiteX4" fmla="*/ 949036 w 1884218"/>
                <a:gd name="connsiteY4" fmla="*/ 1537854 h 2265218"/>
                <a:gd name="connsiteX5" fmla="*/ 1108363 w 1884218"/>
                <a:gd name="connsiteY5" fmla="*/ 2119745 h 2265218"/>
                <a:gd name="connsiteX6" fmla="*/ 1530927 w 1884218"/>
                <a:gd name="connsiteY6" fmla="*/ 2265218 h 2265218"/>
                <a:gd name="connsiteX7" fmla="*/ 1884218 w 1884218"/>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58091 w 1593273"/>
                <a:gd name="connsiteY4" fmla="*/ 1537854 h 2265218"/>
                <a:gd name="connsiteX5" fmla="*/ 817418 w 1593273"/>
                <a:gd name="connsiteY5" fmla="*/ 2119745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37309 w 1593273"/>
                <a:gd name="connsiteY4" fmla="*/ 1717963 h 2265218"/>
                <a:gd name="connsiteX5" fmla="*/ 817418 w 1593273"/>
                <a:gd name="connsiteY5" fmla="*/ 2119745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37309 w 1593273"/>
                <a:gd name="connsiteY4" fmla="*/ 1717963 h 2265218"/>
                <a:gd name="connsiteX5" fmla="*/ 574963 w 1593273"/>
                <a:gd name="connsiteY5" fmla="*/ 2078181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519545 w 1593273"/>
                <a:gd name="connsiteY4" fmla="*/ 1711036 h 2265218"/>
                <a:gd name="connsiteX5" fmla="*/ 574963 w 1593273"/>
                <a:gd name="connsiteY5" fmla="*/ 2078181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519545 w 1593273"/>
                <a:gd name="connsiteY4" fmla="*/ 1711036 h 2265218"/>
                <a:gd name="connsiteX5" fmla="*/ 727363 w 1593273"/>
                <a:gd name="connsiteY5" fmla="*/ 2057399 h 2265218"/>
                <a:gd name="connsiteX6" fmla="*/ 1239982 w 1593273"/>
                <a:gd name="connsiteY6" fmla="*/ 2265218 h 2265218"/>
                <a:gd name="connsiteX7" fmla="*/ 1593273 w 1593273"/>
                <a:gd name="connsiteY7" fmla="*/ 1662545 h 2265218"/>
                <a:gd name="connsiteX0" fmla="*/ 1094509 w 1593273"/>
                <a:gd name="connsiteY0" fmla="*/ 526472 h 2057399"/>
                <a:gd name="connsiteX1" fmla="*/ 471055 w 1593273"/>
                <a:gd name="connsiteY1" fmla="*/ 0 h 2057399"/>
                <a:gd name="connsiteX2" fmla="*/ 117763 w 1593273"/>
                <a:gd name="connsiteY2" fmla="*/ 27708 h 2057399"/>
                <a:gd name="connsiteX3" fmla="*/ 0 w 1593273"/>
                <a:gd name="connsiteY3" fmla="*/ 367145 h 2057399"/>
                <a:gd name="connsiteX4" fmla="*/ 519545 w 1593273"/>
                <a:gd name="connsiteY4" fmla="*/ 1711036 h 2057399"/>
                <a:gd name="connsiteX5" fmla="*/ 727363 w 1593273"/>
                <a:gd name="connsiteY5" fmla="*/ 2057399 h 2057399"/>
                <a:gd name="connsiteX6" fmla="*/ 1170709 w 1593273"/>
                <a:gd name="connsiteY6" fmla="*/ 1870363 h 2057399"/>
                <a:gd name="connsiteX7" fmla="*/ 1593273 w 1593273"/>
                <a:gd name="connsiteY7" fmla="*/ 1662545 h 2057399"/>
                <a:gd name="connsiteX0" fmla="*/ 1094509 w 1170709"/>
                <a:gd name="connsiteY0" fmla="*/ 526472 h 2057399"/>
                <a:gd name="connsiteX1" fmla="*/ 471055 w 1170709"/>
                <a:gd name="connsiteY1" fmla="*/ 0 h 2057399"/>
                <a:gd name="connsiteX2" fmla="*/ 117763 w 1170709"/>
                <a:gd name="connsiteY2" fmla="*/ 27708 h 2057399"/>
                <a:gd name="connsiteX3" fmla="*/ 0 w 1170709"/>
                <a:gd name="connsiteY3" fmla="*/ 367145 h 2057399"/>
                <a:gd name="connsiteX4" fmla="*/ 519545 w 1170709"/>
                <a:gd name="connsiteY4" fmla="*/ 1711036 h 2057399"/>
                <a:gd name="connsiteX5" fmla="*/ 727363 w 1170709"/>
                <a:gd name="connsiteY5" fmla="*/ 2057399 h 2057399"/>
                <a:gd name="connsiteX6" fmla="*/ 1170709 w 1170709"/>
                <a:gd name="connsiteY6" fmla="*/ 1870363 h 2057399"/>
                <a:gd name="connsiteX7" fmla="*/ 1156855 w 1170709"/>
                <a:gd name="connsiteY7" fmla="*/ 1427017 h 2057399"/>
                <a:gd name="connsiteX0" fmla="*/ 942109 w 1170709"/>
                <a:gd name="connsiteY0" fmla="*/ 685799 h 2057399"/>
                <a:gd name="connsiteX1" fmla="*/ 471055 w 1170709"/>
                <a:gd name="connsiteY1" fmla="*/ 0 h 2057399"/>
                <a:gd name="connsiteX2" fmla="*/ 117763 w 1170709"/>
                <a:gd name="connsiteY2" fmla="*/ 27708 h 2057399"/>
                <a:gd name="connsiteX3" fmla="*/ 0 w 1170709"/>
                <a:gd name="connsiteY3" fmla="*/ 367145 h 2057399"/>
                <a:gd name="connsiteX4" fmla="*/ 519545 w 1170709"/>
                <a:gd name="connsiteY4" fmla="*/ 1711036 h 2057399"/>
                <a:gd name="connsiteX5" fmla="*/ 727363 w 1170709"/>
                <a:gd name="connsiteY5" fmla="*/ 2057399 h 2057399"/>
                <a:gd name="connsiteX6" fmla="*/ 1170709 w 1170709"/>
                <a:gd name="connsiteY6" fmla="*/ 1870363 h 2057399"/>
                <a:gd name="connsiteX7" fmla="*/ 1156855 w 1170709"/>
                <a:gd name="connsiteY7" fmla="*/ 1427017 h 2057399"/>
                <a:gd name="connsiteX0" fmla="*/ 1533394 w 1761994"/>
                <a:gd name="connsiteY0" fmla="*/ 685799 h 2057399"/>
                <a:gd name="connsiteX1" fmla="*/ 1062340 w 1761994"/>
                <a:gd name="connsiteY1" fmla="*/ 0 h 2057399"/>
                <a:gd name="connsiteX2" fmla="*/ 709048 w 1761994"/>
                <a:gd name="connsiteY2" fmla="*/ 27708 h 2057399"/>
                <a:gd name="connsiteX3" fmla="*/ 591285 w 1761994"/>
                <a:gd name="connsiteY3" fmla="*/ 367145 h 2057399"/>
                <a:gd name="connsiteX4" fmla="*/ 0 w 1761994"/>
                <a:gd name="connsiteY4" fmla="*/ 1711036 h 2057399"/>
                <a:gd name="connsiteX5" fmla="*/ 1318648 w 1761994"/>
                <a:gd name="connsiteY5" fmla="*/ 2057399 h 2057399"/>
                <a:gd name="connsiteX6" fmla="*/ 1761994 w 1761994"/>
                <a:gd name="connsiteY6" fmla="*/ 1870363 h 2057399"/>
                <a:gd name="connsiteX7" fmla="*/ 1748140 w 1761994"/>
                <a:gd name="connsiteY7" fmla="*/ 1427017 h 2057399"/>
                <a:gd name="connsiteX0" fmla="*/ 1533394 w 1761994"/>
                <a:gd name="connsiteY0" fmla="*/ 685799 h 2057399"/>
                <a:gd name="connsiteX1" fmla="*/ 1062340 w 1761994"/>
                <a:gd name="connsiteY1" fmla="*/ 0 h 2057399"/>
                <a:gd name="connsiteX2" fmla="*/ 709048 w 1761994"/>
                <a:gd name="connsiteY2" fmla="*/ 27708 h 2057399"/>
                <a:gd name="connsiteX3" fmla="*/ 62319 w 1761994"/>
                <a:gd name="connsiteY3" fmla="*/ 769839 h 2057399"/>
                <a:gd name="connsiteX4" fmla="*/ 0 w 1761994"/>
                <a:gd name="connsiteY4" fmla="*/ 1711036 h 2057399"/>
                <a:gd name="connsiteX5" fmla="*/ 1318648 w 1761994"/>
                <a:gd name="connsiteY5" fmla="*/ 2057399 h 2057399"/>
                <a:gd name="connsiteX6" fmla="*/ 1761994 w 1761994"/>
                <a:gd name="connsiteY6" fmla="*/ 1870363 h 2057399"/>
                <a:gd name="connsiteX7" fmla="*/ 1748140 w 1761994"/>
                <a:gd name="connsiteY7" fmla="*/ 1427017 h 2057399"/>
                <a:gd name="connsiteX0" fmla="*/ 1533394 w 1748140"/>
                <a:gd name="connsiteY0" fmla="*/ 685799 h 2057399"/>
                <a:gd name="connsiteX1" fmla="*/ 1062340 w 1748140"/>
                <a:gd name="connsiteY1" fmla="*/ 0 h 2057399"/>
                <a:gd name="connsiteX2" fmla="*/ 709048 w 1748140"/>
                <a:gd name="connsiteY2" fmla="*/ 27708 h 2057399"/>
                <a:gd name="connsiteX3" fmla="*/ 62319 w 1748140"/>
                <a:gd name="connsiteY3" fmla="*/ 769839 h 2057399"/>
                <a:gd name="connsiteX4" fmla="*/ 0 w 1748140"/>
                <a:gd name="connsiteY4" fmla="*/ 1711036 h 2057399"/>
                <a:gd name="connsiteX5" fmla="*/ 1318648 w 1748140"/>
                <a:gd name="connsiteY5" fmla="*/ 2057399 h 2057399"/>
                <a:gd name="connsiteX6" fmla="*/ 1565521 w 1748140"/>
                <a:gd name="connsiteY6" fmla="*/ 1672676 h 2057399"/>
                <a:gd name="connsiteX7" fmla="*/ 1748140 w 1748140"/>
                <a:gd name="connsiteY7" fmla="*/ 1427017 h 2057399"/>
                <a:gd name="connsiteX0" fmla="*/ 1533394 w 1589450"/>
                <a:gd name="connsiteY0" fmla="*/ 685799 h 2057399"/>
                <a:gd name="connsiteX1" fmla="*/ 1062340 w 1589450"/>
                <a:gd name="connsiteY1" fmla="*/ 0 h 2057399"/>
                <a:gd name="connsiteX2" fmla="*/ 709048 w 1589450"/>
                <a:gd name="connsiteY2" fmla="*/ 27708 h 2057399"/>
                <a:gd name="connsiteX3" fmla="*/ 62319 w 1589450"/>
                <a:gd name="connsiteY3" fmla="*/ 769839 h 2057399"/>
                <a:gd name="connsiteX4" fmla="*/ 0 w 1589450"/>
                <a:gd name="connsiteY4" fmla="*/ 1711036 h 2057399"/>
                <a:gd name="connsiteX5" fmla="*/ 1318648 w 1589450"/>
                <a:gd name="connsiteY5" fmla="*/ 2057399 h 2057399"/>
                <a:gd name="connsiteX6" fmla="*/ 1565521 w 1589450"/>
                <a:gd name="connsiteY6" fmla="*/ 1672676 h 2057399"/>
                <a:gd name="connsiteX7" fmla="*/ 1589450 w 1589450"/>
                <a:gd name="connsiteY7" fmla="*/ 1390408 h 2057399"/>
                <a:gd name="connsiteX0" fmla="*/ 1533394 w 1589450"/>
                <a:gd name="connsiteY0" fmla="*/ 685799 h 1711036"/>
                <a:gd name="connsiteX1" fmla="*/ 1062340 w 1589450"/>
                <a:gd name="connsiteY1" fmla="*/ 0 h 1711036"/>
                <a:gd name="connsiteX2" fmla="*/ 709048 w 1589450"/>
                <a:gd name="connsiteY2" fmla="*/ 27708 h 1711036"/>
                <a:gd name="connsiteX3" fmla="*/ 62319 w 1589450"/>
                <a:gd name="connsiteY3" fmla="*/ 769839 h 1711036"/>
                <a:gd name="connsiteX4" fmla="*/ 0 w 1589450"/>
                <a:gd name="connsiteY4" fmla="*/ 1711036 h 1711036"/>
                <a:gd name="connsiteX5" fmla="*/ 1565521 w 1589450"/>
                <a:gd name="connsiteY5" fmla="*/ 1672676 h 1711036"/>
                <a:gd name="connsiteX6" fmla="*/ 1589450 w 1589450"/>
                <a:gd name="connsiteY6" fmla="*/ 1390408 h 1711036"/>
                <a:gd name="connsiteX0" fmla="*/ 1533394 w 1589450"/>
                <a:gd name="connsiteY0" fmla="*/ 685799 h 1711036"/>
                <a:gd name="connsiteX1" fmla="*/ 1062340 w 1589450"/>
                <a:gd name="connsiteY1" fmla="*/ 0 h 1711036"/>
                <a:gd name="connsiteX2" fmla="*/ 709048 w 1589450"/>
                <a:gd name="connsiteY2" fmla="*/ 27708 h 1711036"/>
                <a:gd name="connsiteX3" fmla="*/ 62319 w 1589450"/>
                <a:gd name="connsiteY3" fmla="*/ 769839 h 1711036"/>
                <a:gd name="connsiteX4" fmla="*/ 0 w 1589450"/>
                <a:gd name="connsiteY4" fmla="*/ 1711036 h 1711036"/>
                <a:gd name="connsiteX5" fmla="*/ 1589450 w 1589450"/>
                <a:gd name="connsiteY5" fmla="*/ 1390408 h 1711036"/>
                <a:gd name="connsiteX0" fmla="*/ 1584425 w 1640481"/>
                <a:gd name="connsiteY0" fmla="*/ 685799 h 1711036"/>
                <a:gd name="connsiteX1" fmla="*/ 1113371 w 1640481"/>
                <a:gd name="connsiteY1" fmla="*/ 0 h 1711036"/>
                <a:gd name="connsiteX2" fmla="*/ 760079 w 1640481"/>
                <a:gd name="connsiteY2" fmla="*/ 27708 h 1711036"/>
                <a:gd name="connsiteX3" fmla="*/ 0 w 1640481"/>
                <a:gd name="connsiteY3" fmla="*/ 1062707 h 1711036"/>
                <a:gd name="connsiteX4" fmla="*/ 51031 w 1640481"/>
                <a:gd name="connsiteY4" fmla="*/ 1711036 h 1711036"/>
                <a:gd name="connsiteX5" fmla="*/ 1640481 w 1640481"/>
                <a:gd name="connsiteY5" fmla="*/ 1390408 h 1711036"/>
                <a:gd name="connsiteX0" fmla="*/ 1584425 w 1640481"/>
                <a:gd name="connsiteY0" fmla="*/ 685799 h 1711036"/>
                <a:gd name="connsiteX1" fmla="*/ 1113371 w 1640481"/>
                <a:gd name="connsiteY1" fmla="*/ 0 h 1711036"/>
                <a:gd name="connsiteX2" fmla="*/ 510709 w 1640481"/>
                <a:gd name="connsiteY2" fmla="*/ 708626 h 1711036"/>
                <a:gd name="connsiteX3" fmla="*/ 0 w 1640481"/>
                <a:gd name="connsiteY3" fmla="*/ 1062707 h 1711036"/>
                <a:gd name="connsiteX4" fmla="*/ 51031 w 1640481"/>
                <a:gd name="connsiteY4" fmla="*/ 1711036 h 1711036"/>
                <a:gd name="connsiteX5" fmla="*/ 1640481 w 1640481"/>
                <a:gd name="connsiteY5" fmla="*/ 1390408 h 1711036"/>
                <a:gd name="connsiteX0" fmla="*/ 1584425 w 1640481"/>
                <a:gd name="connsiteY0" fmla="*/ 4881 h 1030118"/>
                <a:gd name="connsiteX1" fmla="*/ 1113371 w 1640481"/>
                <a:gd name="connsiteY1" fmla="*/ 0 h 1030118"/>
                <a:gd name="connsiteX2" fmla="*/ 510709 w 1640481"/>
                <a:gd name="connsiteY2" fmla="*/ 27708 h 1030118"/>
                <a:gd name="connsiteX3" fmla="*/ 0 w 1640481"/>
                <a:gd name="connsiteY3" fmla="*/ 381789 h 1030118"/>
                <a:gd name="connsiteX4" fmla="*/ 51031 w 1640481"/>
                <a:gd name="connsiteY4" fmla="*/ 1030118 h 1030118"/>
                <a:gd name="connsiteX5" fmla="*/ 1640481 w 1640481"/>
                <a:gd name="connsiteY5" fmla="*/ 709490 h 1030118"/>
                <a:gd name="connsiteX0" fmla="*/ 1516414 w 1640481"/>
                <a:gd name="connsiteY0" fmla="*/ 0 h 1032560"/>
                <a:gd name="connsiteX1" fmla="*/ 1113371 w 1640481"/>
                <a:gd name="connsiteY1" fmla="*/ 2442 h 1032560"/>
                <a:gd name="connsiteX2" fmla="*/ 510709 w 1640481"/>
                <a:gd name="connsiteY2" fmla="*/ 30150 h 1032560"/>
                <a:gd name="connsiteX3" fmla="*/ 0 w 1640481"/>
                <a:gd name="connsiteY3" fmla="*/ 384231 h 1032560"/>
                <a:gd name="connsiteX4" fmla="*/ 51031 w 1640481"/>
                <a:gd name="connsiteY4" fmla="*/ 1032560 h 1032560"/>
                <a:gd name="connsiteX5" fmla="*/ 1640481 w 1640481"/>
                <a:gd name="connsiteY5" fmla="*/ 711932 h 1032560"/>
                <a:gd name="connsiteX0" fmla="*/ 1516414 w 1746273"/>
                <a:gd name="connsiteY0" fmla="*/ 0 h 1032560"/>
                <a:gd name="connsiteX1" fmla="*/ 1113371 w 1746273"/>
                <a:gd name="connsiteY1" fmla="*/ 2442 h 1032560"/>
                <a:gd name="connsiteX2" fmla="*/ 510709 w 1746273"/>
                <a:gd name="connsiteY2" fmla="*/ 30150 h 1032560"/>
                <a:gd name="connsiteX3" fmla="*/ 0 w 1746273"/>
                <a:gd name="connsiteY3" fmla="*/ 384231 h 1032560"/>
                <a:gd name="connsiteX4" fmla="*/ 51031 w 1746273"/>
                <a:gd name="connsiteY4" fmla="*/ 1032560 h 1032560"/>
                <a:gd name="connsiteX5" fmla="*/ 1746273 w 1746273"/>
                <a:gd name="connsiteY5" fmla="*/ 719254 h 1032560"/>
                <a:gd name="connsiteX0" fmla="*/ 1516414 w 1746273"/>
                <a:gd name="connsiteY0" fmla="*/ 0 h 1032560"/>
                <a:gd name="connsiteX1" fmla="*/ 1113371 w 1746273"/>
                <a:gd name="connsiteY1" fmla="*/ 2442 h 1032560"/>
                <a:gd name="connsiteX2" fmla="*/ 669399 w 1746273"/>
                <a:gd name="connsiteY2" fmla="*/ 118011 h 1032560"/>
                <a:gd name="connsiteX3" fmla="*/ 0 w 1746273"/>
                <a:gd name="connsiteY3" fmla="*/ 384231 h 1032560"/>
                <a:gd name="connsiteX4" fmla="*/ 51031 w 1746273"/>
                <a:gd name="connsiteY4" fmla="*/ 1032560 h 1032560"/>
                <a:gd name="connsiteX5" fmla="*/ 1746273 w 1746273"/>
                <a:gd name="connsiteY5" fmla="*/ 719254 h 1032560"/>
                <a:gd name="connsiteX0" fmla="*/ 1516414 w 1746273"/>
                <a:gd name="connsiteY0" fmla="*/ 0 h 1032560"/>
                <a:gd name="connsiteX1" fmla="*/ 992463 w 1746273"/>
                <a:gd name="connsiteY1" fmla="*/ 9764 h 1032560"/>
                <a:gd name="connsiteX2" fmla="*/ 669399 w 1746273"/>
                <a:gd name="connsiteY2" fmla="*/ 118011 h 1032560"/>
                <a:gd name="connsiteX3" fmla="*/ 0 w 1746273"/>
                <a:gd name="connsiteY3" fmla="*/ 384231 h 1032560"/>
                <a:gd name="connsiteX4" fmla="*/ 51031 w 1746273"/>
                <a:gd name="connsiteY4" fmla="*/ 1032560 h 1032560"/>
                <a:gd name="connsiteX5" fmla="*/ 1746273 w 1746273"/>
                <a:gd name="connsiteY5" fmla="*/ 719254 h 1032560"/>
                <a:gd name="connsiteX0" fmla="*/ 1516414 w 1746273"/>
                <a:gd name="connsiteY0" fmla="*/ 0 h 1032560"/>
                <a:gd name="connsiteX1" fmla="*/ 992463 w 1746273"/>
                <a:gd name="connsiteY1" fmla="*/ 9764 h 1032560"/>
                <a:gd name="connsiteX2" fmla="*/ 669399 w 1746273"/>
                <a:gd name="connsiteY2" fmla="*/ 118011 h 1032560"/>
                <a:gd name="connsiteX3" fmla="*/ 0 w 1746273"/>
                <a:gd name="connsiteY3" fmla="*/ 384231 h 1032560"/>
                <a:gd name="connsiteX4" fmla="*/ 51031 w 1746273"/>
                <a:gd name="connsiteY4" fmla="*/ 1032560 h 1032560"/>
                <a:gd name="connsiteX5" fmla="*/ 1746273 w 1746273"/>
                <a:gd name="connsiteY5" fmla="*/ 719254 h 1032560"/>
                <a:gd name="connsiteX0" fmla="*/ 1516414 w 1746273"/>
                <a:gd name="connsiteY0" fmla="*/ 3089 h 1035649"/>
                <a:gd name="connsiteX1" fmla="*/ 992463 w 1746273"/>
                <a:gd name="connsiteY1" fmla="*/ 12853 h 1035649"/>
                <a:gd name="connsiteX2" fmla="*/ 669399 w 1746273"/>
                <a:gd name="connsiteY2" fmla="*/ 121100 h 1035649"/>
                <a:gd name="connsiteX3" fmla="*/ 0 w 1746273"/>
                <a:gd name="connsiteY3" fmla="*/ 387320 h 1035649"/>
                <a:gd name="connsiteX4" fmla="*/ 51031 w 1746273"/>
                <a:gd name="connsiteY4" fmla="*/ 1035649 h 1035649"/>
                <a:gd name="connsiteX5" fmla="*/ 1746273 w 1746273"/>
                <a:gd name="connsiteY5" fmla="*/ 722343 h 1035649"/>
                <a:gd name="connsiteX0" fmla="*/ 1516414 w 1746273"/>
                <a:gd name="connsiteY0" fmla="*/ 3089 h 1035649"/>
                <a:gd name="connsiteX1" fmla="*/ 992463 w 1746273"/>
                <a:gd name="connsiteY1" fmla="*/ 12853 h 1035649"/>
                <a:gd name="connsiteX2" fmla="*/ 669399 w 1746273"/>
                <a:gd name="connsiteY2" fmla="*/ 121100 h 1035649"/>
                <a:gd name="connsiteX3" fmla="*/ 0 w 1746273"/>
                <a:gd name="connsiteY3" fmla="*/ 387320 h 1035649"/>
                <a:gd name="connsiteX4" fmla="*/ 51031 w 1746273"/>
                <a:gd name="connsiteY4" fmla="*/ 1035649 h 1035649"/>
                <a:gd name="connsiteX5" fmla="*/ 1746273 w 1746273"/>
                <a:gd name="connsiteY5" fmla="*/ 722343 h 1035649"/>
                <a:gd name="connsiteX0" fmla="*/ 1516414 w 1746273"/>
                <a:gd name="connsiteY0" fmla="*/ 17581 h 1050141"/>
                <a:gd name="connsiteX1" fmla="*/ 992463 w 1746273"/>
                <a:gd name="connsiteY1" fmla="*/ 27345 h 1050141"/>
                <a:gd name="connsiteX2" fmla="*/ 646730 w 1746273"/>
                <a:gd name="connsiteY2" fmla="*/ 98984 h 1050141"/>
                <a:gd name="connsiteX3" fmla="*/ 0 w 1746273"/>
                <a:gd name="connsiteY3" fmla="*/ 401812 h 1050141"/>
                <a:gd name="connsiteX4" fmla="*/ 51031 w 1746273"/>
                <a:gd name="connsiteY4" fmla="*/ 1050141 h 1050141"/>
                <a:gd name="connsiteX5" fmla="*/ 1746273 w 1746273"/>
                <a:gd name="connsiteY5" fmla="*/ 736835 h 1050141"/>
                <a:gd name="connsiteX0" fmla="*/ 1516414 w 1746273"/>
                <a:gd name="connsiteY0" fmla="*/ 0 h 1032560"/>
                <a:gd name="connsiteX1" fmla="*/ 646730 w 1746273"/>
                <a:gd name="connsiteY1" fmla="*/ 81403 h 1032560"/>
                <a:gd name="connsiteX2" fmla="*/ 0 w 1746273"/>
                <a:gd name="connsiteY2" fmla="*/ 384231 h 1032560"/>
                <a:gd name="connsiteX3" fmla="*/ 51031 w 1746273"/>
                <a:gd name="connsiteY3" fmla="*/ 1032560 h 1032560"/>
                <a:gd name="connsiteX4" fmla="*/ 1746273 w 1746273"/>
                <a:gd name="connsiteY4" fmla="*/ 719254 h 1032560"/>
                <a:gd name="connsiteX0" fmla="*/ 1516414 w 1746273"/>
                <a:gd name="connsiteY0" fmla="*/ 0 h 1032560"/>
                <a:gd name="connsiteX1" fmla="*/ 646730 w 1746273"/>
                <a:gd name="connsiteY1" fmla="*/ 81403 h 1032560"/>
                <a:gd name="connsiteX2" fmla="*/ 0 w 1746273"/>
                <a:gd name="connsiteY2" fmla="*/ 384231 h 1032560"/>
                <a:gd name="connsiteX3" fmla="*/ 51031 w 1746273"/>
                <a:gd name="connsiteY3" fmla="*/ 1032560 h 1032560"/>
                <a:gd name="connsiteX4" fmla="*/ 1746273 w 1746273"/>
                <a:gd name="connsiteY4" fmla="*/ 719254 h 1032560"/>
                <a:gd name="connsiteX0" fmla="*/ 1516414 w 1746273"/>
                <a:gd name="connsiteY0" fmla="*/ 0 h 1032560"/>
                <a:gd name="connsiteX1" fmla="*/ 646730 w 1746273"/>
                <a:gd name="connsiteY1" fmla="*/ 81403 h 1032560"/>
                <a:gd name="connsiteX2" fmla="*/ 0 w 1746273"/>
                <a:gd name="connsiteY2" fmla="*/ 384231 h 1032560"/>
                <a:gd name="connsiteX3" fmla="*/ 51031 w 1746273"/>
                <a:gd name="connsiteY3" fmla="*/ 1032560 h 1032560"/>
                <a:gd name="connsiteX4" fmla="*/ 1746273 w 1746273"/>
                <a:gd name="connsiteY4" fmla="*/ 719254 h 1032560"/>
                <a:gd name="connsiteX0" fmla="*/ 1516414 w 1746273"/>
                <a:gd name="connsiteY0" fmla="*/ 0 h 1032560"/>
                <a:gd name="connsiteX1" fmla="*/ 646730 w 1746273"/>
                <a:gd name="connsiteY1" fmla="*/ 81403 h 1032560"/>
                <a:gd name="connsiteX2" fmla="*/ 0 w 1746273"/>
                <a:gd name="connsiteY2" fmla="*/ 384231 h 1032560"/>
                <a:gd name="connsiteX3" fmla="*/ 51031 w 1746273"/>
                <a:gd name="connsiteY3" fmla="*/ 1032560 h 1032560"/>
                <a:gd name="connsiteX4" fmla="*/ 1746273 w 1746273"/>
                <a:gd name="connsiteY4" fmla="*/ 719254 h 1032560"/>
                <a:gd name="connsiteX0" fmla="*/ 1516414 w 1746273"/>
                <a:gd name="connsiteY0" fmla="*/ 0 h 1032560"/>
                <a:gd name="connsiteX1" fmla="*/ 646730 w 1746273"/>
                <a:gd name="connsiteY1" fmla="*/ 81403 h 1032560"/>
                <a:gd name="connsiteX2" fmla="*/ 0 w 1746273"/>
                <a:gd name="connsiteY2" fmla="*/ 384231 h 1032560"/>
                <a:gd name="connsiteX3" fmla="*/ 51031 w 1746273"/>
                <a:gd name="connsiteY3" fmla="*/ 1032560 h 1032560"/>
                <a:gd name="connsiteX4" fmla="*/ 1746273 w 1746273"/>
                <a:gd name="connsiteY4" fmla="*/ 719254 h 1032560"/>
                <a:gd name="connsiteX0" fmla="*/ 1516414 w 1746273"/>
                <a:gd name="connsiteY0" fmla="*/ 0 h 1032560"/>
                <a:gd name="connsiteX1" fmla="*/ 646730 w 1746273"/>
                <a:gd name="connsiteY1" fmla="*/ 81403 h 1032560"/>
                <a:gd name="connsiteX2" fmla="*/ 0 w 1746273"/>
                <a:gd name="connsiteY2" fmla="*/ 384231 h 1032560"/>
                <a:gd name="connsiteX3" fmla="*/ 51031 w 1746273"/>
                <a:gd name="connsiteY3" fmla="*/ 1032560 h 1032560"/>
                <a:gd name="connsiteX4" fmla="*/ 1746273 w 1746273"/>
                <a:gd name="connsiteY4" fmla="*/ 719254 h 1032560"/>
                <a:gd name="connsiteX0" fmla="*/ 1516414 w 1746273"/>
                <a:gd name="connsiteY0" fmla="*/ 0 h 1092993"/>
                <a:gd name="connsiteX1" fmla="*/ 646730 w 1746273"/>
                <a:gd name="connsiteY1" fmla="*/ 81403 h 1092993"/>
                <a:gd name="connsiteX2" fmla="*/ 0 w 1746273"/>
                <a:gd name="connsiteY2" fmla="*/ 384231 h 1092993"/>
                <a:gd name="connsiteX3" fmla="*/ 51031 w 1746273"/>
                <a:gd name="connsiteY3" fmla="*/ 1032560 h 1092993"/>
                <a:gd name="connsiteX4" fmla="*/ 1746273 w 1746273"/>
                <a:gd name="connsiteY4" fmla="*/ 719254 h 1092993"/>
                <a:gd name="connsiteX0" fmla="*/ 1516925 w 1746784"/>
                <a:gd name="connsiteY0" fmla="*/ 0 h 1092993"/>
                <a:gd name="connsiteX1" fmla="*/ 647241 w 1746784"/>
                <a:gd name="connsiteY1" fmla="*/ 81403 h 1092993"/>
                <a:gd name="connsiteX2" fmla="*/ 511 w 1746784"/>
                <a:gd name="connsiteY2" fmla="*/ 384231 h 1092993"/>
                <a:gd name="connsiteX3" fmla="*/ 51542 w 1746784"/>
                <a:gd name="connsiteY3" fmla="*/ 1032560 h 1092993"/>
                <a:gd name="connsiteX4" fmla="*/ 1746784 w 1746784"/>
                <a:gd name="connsiteY4" fmla="*/ 719254 h 1092993"/>
                <a:gd name="connsiteX0" fmla="*/ 1594985 w 1688542"/>
                <a:gd name="connsiteY0" fmla="*/ 0 h 1032560"/>
                <a:gd name="connsiteX1" fmla="*/ 725301 w 1688542"/>
                <a:gd name="connsiteY1" fmla="*/ 81403 h 1032560"/>
                <a:gd name="connsiteX2" fmla="*/ 78571 w 1688542"/>
                <a:gd name="connsiteY2" fmla="*/ 384231 h 1032560"/>
                <a:gd name="connsiteX3" fmla="*/ 129602 w 1688542"/>
                <a:gd name="connsiteY3" fmla="*/ 1032560 h 1032560"/>
                <a:gd name="connsiteX4" fmla="*/ 1688542 w 1688542"/>
                <a:gd name="connsiteY4" fmla="*/ 719255 h 1032560"/>
                <a:gd name="connsiteX0" fmla="*/ 1594985 w 1688542"/>
                <a:gd name="connsiteY0" fmla="*/ 0 h 1032560"/>
                <a:gd name="connsiteX1" fmla="*/ 725301 w 1688542"/>
                <a:gd name="connsiteY1" fmla="*/ 81403 h 1032560"/>
                <a:gd name="connsiteX2" fmla="*/ 78571 w 1688542"/>
                <a:gd name="connsiteY2" fmla="*/ 384231 h 1032560"/>
                <a:gd name="connsiteX3" fmla="*/ 129602 w 1688542"/>
                <a:gd name="connsiteY3" fmla="*/ 1032560 h 1032560"/>
                <a:gd name="connsiteX4" fmla="*/ 1688542 w 1688542"/>
                <a:gd name="connsiteY4" fmla="*/ 719255 h 1032560"/>
                <a:gd name="connsiteX0" fmla="*/ 1525610 w 1619167"/>
                <a:gd name="connsiteY0" fmla="*/ 0 h 912501"/>
                <a:gd name="connsiteX1" fmla="*/ 655926 w 1619167"/>
                <a:gd name="connsiteY1" fmla="*/ 81403 h 912501"/>
                <a:gd name="connsiteX2" fmla="*/ 9196 w 1619167"/>
                <a:gd name="connsiteY2" fmla="*/ 384231 h 912501"/>
                <a:gd name="connsiteX3" fmla="*/ 370003 w 1619167"/>
                <a:gd name="connsiteY3" fmla="*/ 912501 h 912501"/>
                <a:gd name="connsiteX4" fmla="*/ 1619167 w 1619167"/>
                <a:gd name="connsiteY4" fmla="*/ 719255 h 912501"/>
                <a:gd name="connsiteX0" fmla="*/ 1581370 w 1619167"/>
                <a:gd name="connsiteY0" fmla="*/ 126088 h 834491"/>
                <a:gd name="connsiteX1" fmla="*/ 655926 w 1619167"/>
                <a:gd name="connsiteY1" fmla="*/ 3393 h 834491"/>
                <a:gd name="connsiteX2" fmla="*/ 9196 w 1619167"/>
                <a:gd name="connsiteY2" fmla="*/ 306221 h 834491"/>
                <a:gd name="connsiteX3" fmla="*/ 370003 w 1619167"/>
                <a:gd name="connsiteY3" fmla="*/ 834491 h 834491"/>
                <a:gd name="connsiteX4" fmla="*/ 1619167 w 1619167"/>
                <a:gd name="connsiteY4" fmla="*/ 641245 h 834491"/>
                <a:gd name="connsiteX0" fmla="*/ 1581370 w 1619167"/>
                <a:gd name="connsiteY0" fmla="*/ 126088 h 834491"/>
                <a:gd name="connsiteX1" fmla="*/ 655926 w 1619167"/>
                <a:gd name="connsiteY1" fmla="*/ 3393 h 834491"/>
                <a:gd name="connsiteX2" fmla="*/ 9196 w 1619167"/>
                <a:gd name="connsiteY2" fmla="*/ 306221 h 834491"/>
                <a:gd name="connsiteX3" fmla="*/ 370003 w 1619167"/>
                <a:gd name="connsiteY3" fmla="*/ 834491 h 834491"/>
                <a:gd name="connsiteX4" fmla="*/ 1619167 w 1619167"/>
                <a:gd name="connsiteY4" fmla="*/ 641245 h 834491"/>
                <a:gd name="connsiteX0" fmla="*/ 1581370 w 1619167"/>
                <a:gd name="connsiteY0" fmla="*/ 126088 h 834491"/>
                <a:gd name="connsiteX1" fmla="*/ 655926 w 1619167"/>
                <a:gd name="connsiteY1" fmla="*/ 3393 h 834491"/>
                <a:gd name="connsiteX2" fmla="*/ 9196 w 1619167"/>
                <a:gd name="connsiteY2" fmla="*/ 306221 h 834491"/>
                <a:gd name="connsiteX3" fmla="*/ 370003 w 1619167"/>
                <a:gd name="connsiteY3" fmla="*/ 834491 h 834491"/>
                <a:gd name="connsiteX4" fmla="*/ 1619167 w 1619167"/>
                <a:gd name="connsiteY4" fmla="*/ 641245 h 834491"/>
                <a:gd name="connsiteX0" fmla="*/ 1581941 w 1694084"/>
                <a:gd name="connsiteY0" fmla="*/ 126088 h 836833"/>
                <a:gd name="connsiteX1" fmla="*/ 656497 w 1694084"/>
                <a:gd name="connsiteY1" fmla="*/ 3393 h 836833"/>
                <a:gd name="connsiteX2" fmla="*/ 9767 w 1694084"/>
                <a:gd name="connsiteY2" fmla="*/ 306221 h 836833"/>
                <a:gd name="connsiteX3" fmla="*/ 370574 w 1694084"/>
                <a:gd name="connsiteY3" fmla="*/ 834491 h 836833"/>
                <a:gd name="connsiteX4" fmla="*/ 1694084 w 1694084"/>
                <a:gd name="connsiteY4" fmla="*/ 485170 h 836833"/>
                <a:gd name="connsiteX0" fmla="*/ 1572214 w 1684357"/>
                <a:gd name="connsiteY0" fmla="*/ 126088 h 872589"/>
                <a:gd name="connsiteX1" fmla="*/ 646770 w 1684357"/>
                <a:gd name="connsiteY1" fmla="*/ 3393 h 872589"/>
                <a:gd name="connsiteX2" fmla="*/ 40 w 1684357"/>
                <a:gd name="connsiteY2" fmla="*/ 306221 h 872589"/>
                <a:gd name="connsiteX3" fmla="*/ 621059 w 1684357"/>
                <a:gd name="connsiteY3" fmla="*/ 870508 h 872589"/>
                <a:gd name="connsiteX4" fmla="*/ 1684357 w 1684357"/>
                <a:gd name="connsiteY4" fmla="*/ 485170 h 872589"/>
                <a:gd name="connsiteX0" fmla="*/ 1442108 w 1684357"/>
                <a:gd name="connsiteY0" fmla="*/ 54416 h 878955"/>
                <a:gd name="connsiteX1" fmla="*/ 646770 w 1684357"/>
                <a:gd name="connsiteY1" fmla="*/ 9759 h 878955"/>
                <a:gd name="connsiteX2" fmla="*/ 40 w 1684357"/>
                <a:gd name="connsiteY2" fmla="*/ 312587 h 878955"/>
                <a:gd name="connsiteX3" fmla="*/ 621059 w 1684357"/>
                <a:gd name="connsiteY3" fmla="*/ 876874 h 878955"/>
                <a:gd name="connsiteX4" fmla="*/ 1684357 w 1684357"/>
                <a:gd name="connsiteY4" fmla="*/ 491536 h 878955"/>
                <a:gd name="connsiteX0" fmla="*/ 1442108 w 1690553"/>
                <a:gd name="connsiteY0" fmla="*/ 54416 h 881434"/>
                <a:gd name="connsiteX1" fmla="*/ 646770 w 1690553"/>
                <a:gd name="connsiteY1" fmla="*/ 9759 h 881434"/>
                <a:gd name="connsiteX2" fmla="*/ 40 w 1690553"/>
                <a:gd name="connsiteY2" fmla="*/ 312587 h 881434"/>
                <a:gd name="connsiteX3" fmla="*/ 621059 w 1690553"/>
                <a:gd name="connsiteY3" fmla="*/ 876874 h 881434"/>
                <a:gd name="connsiteX4" fmla="*/ 1690553 w 1690553"/>
                <a:gd name="connsiteY4" fmla="*/ 557568 h 881434"/>
                <a:gd name="connsiteX0" fmla="*/ 1442108 w 1690553"/>
                <a:gd name="connsiteY0" fmla="*/ 54416 h 881433"/>
                <a:gd name="connsiteX1" fmla="*/ 646770 w 1690553"/>
                <a:gd name="connsiteY1" fmla="*/ 9759 h 881433"/>
                <a:gd name="connsiteX2" fmla="*/ 40 w 1690553"/>
                <a:gd name="connsiteY2" fmla="*/ 312587 h 881433"/>
                <a:gd name="connsiteX3" fmla="*/ 621059 w 1690553"/>
                <a:gd name="connsiteY3" fmla="*/ 876874 h 881433"/>
                <a:gd name="connsiteX4" fmla="*/ 1690553 w 1690553"/>
                <a:gd name="connsiteY4" fmla="*/ 557568 h 881433"/>
                <a:gd name="connsiteX0" fmla="*/ 1442108 w 1690553"/>
                <a:gd name="connsiteY0" fmla="*/ 54416 h 881433"/>
                <a:gd name="connsiteX1" fmla="*/ 646770 w 1690553"/>
                <a:gd name="connsiteY1" fmla="*/ 9759 h 881433"/>
                <a:gd name="connsiteX2" fmla="*/ 40 w 1690553"/>
                <a:gd name="connsiteY2" fmla="*/ 312587 h 881433"/>
                <a:gd name="connsiteX3" fmla="*/ 621059 w 1690553"/>
                <a:gd name="connsiteY3" fmla="*/ 876874 h 881433"/>
                <a:gd name="connsiteX4" fmla="*/ 1690553 w 1690553"/>
                <a:gd name="connsiteY4" fmla="*/ 557568 h 881433"/>
                <a:gd name="connsiteX0" fmla="*/ 1442108 w 1690553"/>
                <a:gd name="connsiteY0" fmla="*/ 67643 h 894660"/>
                <a:gd name="connsiteX1" fmla="*/ 646770 w 1690553"/>
                <a:gd name="connsiteY1" fmla="*/ 22986 h 894660"/>
                <a:gd name="connsiteX2" fmla="*/ 40 w 1690553"/>
                <a:gd name="connsiteY2" fmla="*/ 325814 h 894660"/>
                <a:gd name="connsiteX3" fmla="*/ 621059 w 1690553"/>
                <a:gd name="connsiteY3" fmla="*/ 890101 h 894660"/>
                <a:gd name="connsiteX4" fmla="*/ 1690553 w 1690553"/>
                <a:gd name="connsiteY4" fmla="*/ 570795 h 894660"/>
                <a:gd name="connsiteX0" fmla="*/ 1442108 w 1690553"/>
                <a:gd name="connsiteY0" fmla="*/ 67643 h 897327"/>
                <a:gd name="connsiteX1" fmla="*/ 646770 w 1690553"/>
                <a:gd name="connsiteY1" fmla="*/ 22986 h 897327"/>
                <a:gd name="connsiteX2" fmla="*/ 40 w 1690553"/>
                <a:gd name="connsiteY2" fmla="*/ 325814 h 897327"/>
                <a:gd name="connsiteX3" fmla="*/ 621059 w 1690553"/>
                <a:gd name="connsiteY3" fmla="*/ 890101 h 897327"/>
                <a:gd name="connsiteX4" fmla="*/ 1690553 w 1690553"/>
                <a:gd name="connsiteY4" fmla="*/ 570795 h 89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0553" h="897327">
                  <a:moveTo>
                    <a:pt x="1442108" y="67643"/>
                  </a:moveTo>
                  <a:cubicBezTo>
                    <a:pt x="1158410" y="-1269"/>
                    <a:pt x="887115" y="-20042"/>
                    <a:pt x="646770" y="22986"/>
                  </a:cubicBezTo>
                  <a:cubicBezTo>
                    <a:pt x="406425" y="66014"/>
                    <a:pt x="4325" y="181295"/>
                    <a:pt x="40" y="325814"/>
                  </a:cubicBezTo>
                  <a:cubicBezTo>
                    <a:pt x="-4245" y="470333"/>
                    <a:pt x="339307" y="849271"/>
                    <a:pt x="621059" y="890101"/>
                  </a:cubicBezTo>
                  <a:cubicBezTo>
                    <a:pt x="902811" y="930931"/>
                    <a:pt x="1379489" y="795288"/>
                    <a:pt x="1690553" y="570795"/>
                  </a:cubicBezTo>
                </a:path>
              </a:pathLst>
            </a:custGeom>
            <a:solidFill>
              <a:srgbClr val="7030A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73" name="centroids 4">
            <a:extLst>
              <a:ext uri="{FF2B5EF4-FFF2-40B4-BE49-F238E27FC236}">
                <a16:creationId xmlns:a16="http://schemas.microsoft.com/office/drawing/2014/main" id="{356F18F4-7C35-4F76-9C15-18EDBB9556A2}"/>
              </a:ext>
            </a:extLst>
          </p:cNvPr>
          <p:cNvGrpSpPr/>
          <p:nvPr/>
        </p:nvGrpSpPr>
        <p:grpSpPr>
          <a:xfrm>
            <a:off x="6378520" y="1602783"/>
            <a:ext cx="2817670" cy="2850400"/>
            <a:chOff x="5897074" y="1167495"/>
            <a:chExt cx="2817670" cy="2850400"/>
          </a:xfrm>
        </p:grpSpPr>
        <p:sp>
          <p:nvSpPr>
            <p:cNvPr id="74" name="Oval 73">
              <a:extLst>
                <a:ext uri="{FF2B5EF4-FFF2-40B4-BE49-F238E27FC236}">
                  <a16:creationId xmlns:a16="http://schemas.microsoft.com/office/drawing/2014/main" id="{EFCF7C45-2994-4D75-B929-D3D611941D59}"/>
                </a:ext>
              </a:extLst>
            </p:cNvPr>
            <p:cNvSpPr/>
            <p:nvPr/>
          </p:nvSpPr>
          <p:spPr bwMode="auto">
            <a:xfrm>
              <a:off x="7166262" y="1167495"/>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5" name="Oval 74">
              <a:extLst>
                <a:ext uri="{FF2B5EF4-FFF2-40B4-BE49-F238E27FC236}">
                  <a16:creationId xmlns:a16="http://schemas.microsoft.com/office/drawing/2014/main" id="{273D1D98-F467-45F0-A134-1785FA52F22D}"/>
                </a:ext>
              </a:extLst>
            </p:cNvPr>
            <p:cNvSpPr/>
            <p:nvPr/>
          </p:nvSpPr>
          <p:spPr bwMode="auto">
            <a:xfrm>
              <a:off x="8472289" y="3688849"/>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6" name="Oval 75">
              <a:extLst>
                <a:ext uri="{FF2B5EF4-FFF2-40B4-BE49-F238E27FC236}">
                  <a16:creationId xmlns:a16="http://schemas.microsoft.com/office/drawing/2014/main" id="{D1CEF1D5-CF83-4932-BFD9-0F6BC45DE3E5}"/>
                </a:ext>
              </a:extLst>
            </p:cNvPr>
            <p:cNvSpPr/>
            <p:nvPr/>
          </p:nvSpPr>
          <p:spPr bwMode="auto">
            <a:xfrm>
              <a:off x="5897074" y="3775440"/>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8" name="data">
            <a:extLst>
              <a:ext uri="{FF2B5EF4-FFF2-40B4-BE49-F238E27FC236}">
                <a16:creationId xmlns:a16="http://schemas.microsoft.com/office/drawing/2014/main" id="{DC561DBA-F926-43DB-A823-CA3EAB2C33EA}"/>
              </a:ext>
            </a:extLst>
          </p:cNvPr>
          <p:cNvGrpSpPr/>
          <p:nvPr/>
        </p:nvGrpSpPr>
        <p:grpSpPr>
          <a:xfrm>
            <a:off x="5775698" y="1124800"/>
            <a:ext cx="3962541" cy="3372159"/>
            <a:chOff x="5775698" y="1124800"/>
            <a:chExt cx="3962541" cy="3372159"/>
          </a:xfrm>
        </p:grpSpPr>
        <p:pic>
          <p:nvPicPr>
            <p:cNvPr id="42" name="Graphic 41" descr="Rose">
              <a:extLst>
                <a:ext uri="{FF2B5EF4-FFF2-40B4-BE49-F238E27FC236}">
                  <a16:creationId xmlns:a16="http://schemas.microsoft.com/office/drawing/2014/main" id="{317195F6-4C40-47B2-878B-9875DA28E4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80147" y="3773596"/>
              <a:ext cx="658092" cy="658092"/>
            </a:xfrm>
            <a:prstGeom prst="rect">
              <a:avLst/>
            </a:prstGeom>
          </p:spPr>
        </p:pic>
        <p:pic>
          <p:nvPicPr>
            <p:cNvPr id="43" name="Graphic 42" descr="Rose">
              <a:extLst>
                <a:ext uri="{FF2B5EF4-FFF2-40B4-BE49-F238E27FC236}">
                  <a16:creationId xmlns:a16="http://schemas.microsoft.com/office/drawing/2014/main" id="{DBB769B1-BE12-49A6-A37D-CF79670B632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04921" y="3942960"/>
              <a:ext cx="553999" cy="553999"/>
            </a:xfrm>
            <a:prstGeom prst="rect">
              <a:avLst/>
            </a:prstGeom>
          </p:spPr>
        </p:pic>
        <p:pic>
          <p:nvPicPr>
            <p:cNvPr id="44" name="Graphic 43" descr="Flower">
              <a:extLst>
                <a:ext uri="{FF2B5EF4-FFF2-40B4-BE49-F238E27FC236}">
                  <a16:creationId xmlns:a16="http://schemas.microsoft.com/office/drawing/2014/main" id="{F3F5324F-10FE-407E-83AE-60B9A7BDF67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75698" y="3838867"/>
              <a:ext cx="658092" cy="658092"/>
            </a:xfrm>
            <a:prstGeom prst="rect">
              <a:avLst/>
            </a:prstGeom>
          </p:spPr>
        </p:pic>
        <p:pic>
          <p:nvPicPr>
            <p:cNvPr id="45" name="Graphic 44" descr="Flower">
              <a:extLst>
                <a:ext uri="{FF2B5EF4-FFF2-40B4-BE49-F238E27FC236}">
                  <a16:creationId xmlns:a16="http://schemas.microsoft.com/office/drawing/2014/main" id="{82083AD0-7998-471C-971D-111969EF67C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50924" y="3690885"/>
              <a:ext cx="658092" cy="658092"/>
            </a:xfrm>
            <a:prstGeom prst="rect">
              <a:avLst/>
            </a:prstGeom>
          </p:spPr>
        </p:pic>
        <p:pic>
          <p:nvPicPr>
            <p:cNvPr id="46" name="Graphic 45" descr="Sunflower">
              <a:extLst>
                <a:ext uri="{FF2B5EF4-FFF2-40B4-BE49-F238E27FC236}">
                  <a16:creationId xmlns:a16="http://schemas.microsoft.com/office/drawing/2014/main" id="{8C8D2620-63DE-4BAB-AF7D-CA3ACFBEAC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46830" y="1124800"/>
              <a:ext cx="658091" cy="658091"/>
            </a:xfrm>
            <a:prstGeom prst="rect">
              <a:avLst/>
            </a:prstGeom>
          </p:spPr>
        </p:pic>
        <p:pic>
          <p:nvPicPr>
            <p:cNvPr id="47" name="Graphic 46" descr="Sunflower">
              <a:extLst>
                <a:ext uri="{FF2B5EF4-FFF2-40B4-BE49-F238E27FC236}">
                  <a16:creationId xmlns:a16="http://schemas.microsoft.com/office/drawing/2014/main" id="{0C15443D-E215-4A5A-83F9-163A3CDE995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09016" y="1251697"/>
              <a:ext cx="658091" cy="658091"/>
            </a:xfrm>
            <a:prstGeom prst="rect">
              <a:avLst/>
            </a:prstGeom>
          </p:spPr>
        </p:pic>
      </p:grpSp>
    </p:spTree>
    <p:extLst>
      <p:ext uri="{BB962C8B-B14F-4D97-AF65-F5344CB8AC3E}">
        <p14:creationId xmlns:p14="http://schemas.microsoft.com/office/powerpoint/2010/main" val="1208853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par>
                                <p:cTn id="11" presetID="10"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1000"/>
                                        <p:tgtEl>
                                          <p:spTgt spid="49"/>
                                        </p:tgtEl>
                                      </p:cBhvr>
                                    </p:animEffect>
                                    <p:anim calcmode="lin" valueType="num">
                                      <p:cBhvr>
                                        <p:cTn id="31" dur="1000" fill="hold"/>
                                        <p:tgtEl>
                                          <p:spTgt spid="49"/>
                                        </p:tgtEl>
                                        <p:attrNameLst>
                                          <p:attrName>ppt_x</p:attrName>
                                        </p:attrNameLst>
                                      </p:cBhvr>
                                      <p:tavLst>
                                        <p:tav tm="0">
                                          <p:val>
                                            <p:strVal val="#ppt_x"/>
                                          </p:val>
                                        </p:tav>
                                        <p:tav tm="100000">
                                          <p:val>
                                            <p:strVal val="#ppt_x"/>
                                          </p:val>
                                        </p:tav>
                                      </p:tavLst>
                                    </p:anim>
                                    <p:anim calcmode="lin" valueType="num">
                                      <p:cBhvr>
                                        <p:cTn id="32"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49"/>
                                        </p:tgtEl>
                                      </p:cBhvr>
                                    </p:animEffect>
                                    <p:set>
                                      <p:cBhvr>
                                        <p:cTn id="42" dur="1" fill="hold">
                                          <p:stCondLst>
                                            <p:cond delay="499"/>
                                          </p:stCondLst>
                                        </p:cTn>
                                        <p:tgtEl>
                                          <p:spTgt spid="49"/>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60"/>
                                        </p:tgtEl>
                                      </p:cBhvr>
                                    </p:animEffect>
                                    <p:set>
                                      <p:cBhvr>
                                        <p:cTn id="50" dur="1" fill="hold">
                                          <p:stCondLst>
                                            <p:cond delay="499"/>
                                          </p:stCondLst>
                                        </p:cTn>
                                        <p:tgtEl>
                                          <p:spTgt spid="60"/>
                                        </p:tgtEl>
                                        <p:attrNameLst>
                                          <p:attrName>style.visibility</p:attrName>
                                        </p:attrNameLst>
                                      </p:cBhvr>
                                      <p:to>
                                        <p:strVal val="hidden"/>
                                      </p:to>
                                    </p:set>
                                  </p:childTnLst>
                                </p:cTn>
                              </p:par>
                              <p:par>
                                <p:cTn id="51" presetID="10" presetClass="entr" presetSubtype="0" fill="hold" nodeType="withEffect">
                                  <p:stCondLst>
                                    <p:cond delay="0"/>
                                  </p:stCondLst>
                                  <p:childTnLst>
                                    <p:set>
                                      <p:cBhvr>
                                        <p:cTn id="52" dur="1" fill="hold">
                                          <p:stCondLst>
                                            <p:cond delay="0"/>
                                          </p:stCondLst>
                                        </p:cTn>
                                        <p:tgtEl>
                                          <p:spTgt spid="61"/>
                                        </p:tgtEl>
                                        <p:attrNameLst>
                                          <p:attrName>style.visibility</p:attrName>
                                        </p:attrNameLst>
                                      </p:cBhvr>
                                      <p:to>
                                        <p:strVal val="visible"/>
                                      </p:to>
                                    </p:set>
                                    <p:animEffect transition="in" filter="fade">
                                      <p:cBhvr>
                                        <p:cTn id="53" dur="500"/>
                                        <p:tgtEl>
                                          <p:spTgt spid="6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56"/>
                                        </p:tgtEl>
                                      </p:cBhvr>
                                    </p:animEffect>
                                    <p:set>
                                      <p:cBhvr>
                                        <p:cTn id="58" dur="1" fill="hold">
                                          <p:stCondLst>
                                            <p:cond delay="499"/>
                                          </p:stCondLst>
                                        </p:cTn>
                                        <p:tgtEl>
                                          <p:spTgt spid="56"/>
                                        </p:tgtEl>
                                        <p:attrNameLst>
                                          <p:attrName>style.visibility</p:attrName>
                                        </p:attrNameLst>
                                      </p:cBhvr>
                                      <p:to>
                                        <p:strVal val="hidden"/>
                                      </p:to>
                                    </p:set>
                                  </p:childTnLst>
                                </p:cTn>
                              </p:par>
                              <p:par>
                                <p:cTn id="59" presetID="10" presetClass="entr" presetSubtype="0" fill="hold" nodeType="withEffect">
                                  <p:stCondLst>
                                    <p:cond delay="0"/>
                                  </p:stCondLst>
                                  <p:childTnLst>
                                    <p:set>
                                      <p:cBhvr>
                                        <p:cTn id="60" dur="1" fill="hold">
                                          <p:stCondLst>
                                            <p:cond delay="0"/>
                                          </p:stCondLst>
                                        </p:cTn>
                                        <p:tgtEl>
                                          <p:spTgt spid="65"/>
                                        </p:tgtEl>
                                        <p:attrNameLst>
                                          <p:attrName>style.visibility</p:attrName>
                                        </p:attrNameLst>
                                      </p:cBhvr>
                                      <p:to>
                                        <p:strVal val="visible"/>
                                      </p:to>
                                    </p:set>
                                    <p:animEffect transition="in" filter="fade">
                                      <p:cBhvr>
                                        <p:cTn id="61" dur="500"/>
                                        <p:tgtEl>
                                          <p:spTgt spid="65"/>
                                        </p:tgtEl>
                                      </p:cBhvr>
                                    </p:animEffect>
                                  </p:childTnLst>
                                </p:cTn>
                              </p:par>
                            </p:childTnLst>
                          </p:cTn>
                        </p:par>
                        <p:par>
                          <p:cTn id="62" fill="hold">
                            <p:stCondLst>
                              <p:cond delay="500"/>
                            </p:stCondLst>
                            <p:childTnLst>
                              <p:par>
                                <p:cTn id="63" presetID="10" presetClass="exit" presetSubtype="0" fill="hold" nodeType="afterEffect">
                                  <p:stCondLst>
                                    <p:cond delay="0"/>
                                  </p:stCondLst>
                                  <p:childTnLst>
                                    <p:animEffect transition="out" filter="fade">
                                      <p:cBhvr>
                                        <p:cTn id="64" dur="500"/>
                                        <p:tgtEl>
                                          <p:spTgt spid="61"/>
                                        </p:tgtEl>
                                      </p:cBhvr>
                                    </p:animEffect>
                                    <p:set>
                                      <p:cBhvr>
                                        <p:cTn id="65" dur="1" fill="hold">
                                          <p:stCondLst>
                                            <p:cond delay="499"/>
                                          </p:stCondLst>
                                        </p:cTn>
                                        <p:tgtEl>
                                          <p:spTgt spid="61"/>
                                        </p:tgtEl>
                                        <p:attrNameLst>
                                          <p:attrName>style.visibility</p:attrName>
                                        </p:attrNameLst>
                                      </p:cBhvr>
                                      <p:to>
                                        <p:strVal val="hidden"/>
                                      </p:to>
                                    </p:set>
                                  </p:childTnLst>
                                </p:cTn>
                              </p:par>
                              <p:par>
                                <p:cTn id="66" presetID="10" presetClass="entr" presetSubtype="0" fill="hold" nodeType="withEffect">
                                  <p:stCondLst>
                                    <p:cond delay="0"/>
                                  </p:stCondLst>
                                  <p:childTnLst>
                                    <p:set>
                                      <p:cBhvr>
                                        <p:cTn id="67" dur="1" fill="hold">
                                          <p:stCondLst>
                                            <p:cond delay="0"/>
                                          </p:stCondLst>
                                        </p:cTn>
                                        <p:tgtEl>
                                          <p:spTgt spid="69"/>
                                        </p:tgtEl>
                                        <p:attrNameLst>
                                          <p:attrName>style.visibility</p:attrName>
                                        </p:attrNameLst>
                                      </p:cBhvr>
                                      <p:to>
                                        <p:strVal val="visible"/>
                                      </p:to>
                                    </p:set>
                                    <p:animEffect transition="in" filter="fade">
                                      <p:cBhvr>
                                        <p:cTn id="68" dur="500"/>
                                        <p:tgtEl>
                                          <p:spTgt spid="69"/>
                                        </p:tgtEl>
                                      </p:cBhvr>
                                    </p:animEffect>
                                  </p:childTnLst>
                                </p:cTn>
                              </p:par>
                            </p:childTnLst>
                          </p:cTn>
                        </p:par>
                        <p:par>
                          <p:cTn id="69" fill="hold">
                            <p:stCondLst>
                              <p:cond delay="1000"/>
                            </p:stCondLst>
                            <p:childTnLst>
                              <p:par>
                                <p:cTn id="70" presetID="10" presetClass="exit" presetSubtype="0" fill="hold" nodeType="afterEffect">
                                  <p:stCondLst>
                                    <p:cond delay="0"/>
                                  </p:stCondLst>
                                  <p:childTnLst>
                                    <p:animEffect transition="out" filter="fade">
                                      <p:cBhvr>
                                        <p:cTn id="71" dur="500"/>
                                        <p:tgtEl>
                                          <p:spTgt spid="65"/>
                                        </p:tgtEl>
                                      </p:cBhvr>
                                    </p:animEffect>
                                    <p:set>
                                      <p:cBhvr>
                                        <p:cTn id="72" dur="1" fill="hold">
                                          <p:stCondLst>
                                            <p:cond delay="499"/>
                                          </p:stCondLst>
                                        </p:cTn>
                                        <p:tgtEl>
                                          <p:spTgt spid="65"/>
                                        </p:tgtEl>
                                        <p:attrNameLst>
                                          <p:attrName>style.visibility</p:attrName>
                                        </p:attrNameLst>
                                      </p:cBhvr>
                                      <p:to>
                                        <p:strVal val="hidden"/>
                                      </p:to>
                                    </p:set>
                                  </p:childTnLst>
                                </p:cTn>
                              </p:par>
                              <p:par>
                                <p:cTn id="73" presetID="10" presetClass="entr" presetSubtype="0" fill="hold" nodeType="withEffect">
                                  <p:stCondLst>
                                    <p:cond delay="0"/>
                                  </p:stCondLst>
                                  <p:childTnLst>
                                    <p:set>
                                      <p:cBhvr>
                                        <p:cTn id="74" dur="1" fill="hold">
                                          <p:stCondLst>
                                            <p:cond delay="0"/>
                                          </p:stCondLst>
                                        </p:cTn>
                                        <p:tgtEl>
                                          <p:spTgt spid="73"/>
                                        </p:tgtEl>
                                        <p:attrNameLst>
                                          <p:attrName>style.visibility</p:attrName>
                                        </p:attrNameLst>
                                      </p:cBhvr>
                                      <p:to>
                                        <p:strVal val="visible"/>
                                      </p:to>
                                    </p:set>
                                    <p:animEffect transition="in" filter="fade">
                                      <p:cBhvr>
                                        <p:cTn id="75" dur="500"/>
                                        <p:tgtEl>
                                          <p:spTgt spid="73"/>
                                        </p:tgtEl>
                                      </p:cBhvr>
                                    </p:animEffect>
                                  </p:childTnLst>
                                </p:cTn>
                              </p:par>
                            </p:childTnLst>
                          </p:cTn>
                        </p:par>
                        <p:par>
                          <p:cTn id="76" fill="hold">
                            <p:stCondLst>
                              <p:cond delay="1500"/>
                            </p:stCondLst>
                            <p:childTnLst>
                              <p:par>
                                <p:cTn id="77" presetID="10" presetClass="exit" presetSubtype="0" fill="hold" nodeType="afterEffect">
                                  <p:stCondLst>
                                    <p:cond delay="0"/>
                                  </p:stCondLst>
                                  <p:childTnLst>
                                    <p:animEffect transition="out" filter="fade">
                                      <p:cBhvr>
                                        <p:cTn id="78" dur="500"/>
                                        <p:tgtEl>
                                          <p:spTgt spid="69"/>
                                        </p:tgtEl>
                                      </p:cBhvr>
                                    </p:animEffect>
                                    <p:set>
                                      <p:cBhvr>
                                        <p:cTn id="79" dur="1" fill="hold">
                                          <p:stCondLst>
                                            <p:cond delay="499"/>
                                          </p:stCondLst>
                                        </p:cTn>
                                        <p:tgtEl>
                                          <p:spTgt spid="69"/>
                                        </p:tgtEl>
                                        <p:attrNameLst>
                                          <p:attrName>style.visibility</p:attrName>
                                        </p:attrNameLst>
                                      </p:cBhvr>
                                      <p:to>
                                        <p:strVal val="hidden"/>
                                      </p:to>
                                    </p:set>
                                  </p:childTnLst>
                                </p:cTn>
                              </p:par>
                              <p:par>
                                <p:cTn id="80" presetID="10" presetClass="entr" presetSubtype="0" fill="hold" nodeType="withEffect">
                                  <p:stCondLst>
                                    <p:cond delay="0"/>
                                  </p:stCondLst>
                                  <p:childTnLst>
                                    <p:set>
                                      <p:cBhvr>
                                        <p:cTn id="81" dur="1" fill="hold">
                                          <p:stCondLst>
                                            <p:cond delay="0"/>
                                          </p:stCondLst>
                                        </p:cTn>
                                        <p:tgtEl>
                                          <p:spTgt spid="77"/>
                                        </p:tgtEl>
                                        <p:attrNameLst>
                                          <p:attrName>style.visibility</p:attrName>
                                        </p:attrNameLst>
                                      </p:cBhvr>
                                      <p:to>
                                        <p:strVal val="visible"/>
                                      </p:to>
                                    </p:set>
                                    <p:animEffect transition="in" filter="fade">
                                      <p:cBhvr>
                                        <p:cTn id="82"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455994" y="2456167"/>
            <a:ext cx="7454643" cy="3558191"/>
          </a:xfrm>
        </p:spPr>
        <p:txBody>
          <a:bodyPr/>
          <a:lstStyle/>
          <a:p>
            <a:r>
              <a:rPr lang="en-US" dirty="0"/>
              <a:t>Lesson 2</a:t>
            </a:r>
            <a:br>
              <a:rPr lang="en-US" dirty="0"/>
            </a:br>
            <a:r>
              <a:rPr lang="en-US" sz="4000" dirty="0">
                <a:solidFill>
                  <a:schemeClr val="accent2"/>
                </a:solidFill>
              </a:rPr>
              <a:t>Azure Machine Learning</a:t>
            </a:r>
            <a:br>
              <a:rPr lang="en-US" dirty="0"/>
            </a:br>
            <a:endParaRPr lang="en-US" dirty="0"/>
          </a:p>
        </p:txBody>
      </p:sp>
      <p:pic>
        <p:nvPicPr>
          <p:cNvPr id="4" name="Graphic 3">
            <a:extLst>
              <a:ext uri="{FF2B5EF4-FFF2-40B4-BE49-F238E27FC236}">
                <a16:creationId xmlns:a16="http://schemas.microsoft.com/office/drawing/2014/main" id="{64F95173-399C-43A2-907B-5535F06931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35366" y="4154557"/>
            <a:ext cx="2104571" cy="2266121"/>
          </a:xfrm>
          <a:prstGeom prst="rect">
            <a:avLst/>
          </a:prstGeom>
        </p:spPr>
      </p:pic>
    </p:spTree>
    <p:extLst>
      <p:ext uri="{BB962C8B-B14F-4D97-AF65-F5344CB8AC3E}">
        <p14:creationId xmlns:p14="http://schemas.microsoft.com/office/powerpoint/2010/main" val="3180901399"/>
      </p:ext>
    </p:extLst>
  </p:cSld>
  <p:clrMapOvr>
    <a:masterClrMapping/>
  </p:clrMapOvr>
  <p:transition>
    <p:fade/>
  </p:transition>
</p:sld>
</file>

<file path=ppt/theme/theme1.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P-200T01 Microsoft Azure Data Engineering-01 - Copy.pptx" id="{14C7EC89-4A55-455C-BB1B-8F608ECD5D71}" vid="{52009352-A6C7-428C-AECB-265903B366DE}"/>
    </a:ext>
  </a:extLst>
</a:theme>
</file>

<file path=ppt/theme/theme2.xml><?xml version="1.0" encoding="utf-8"?>
<a:theme xmlns:a="http://schemas.openxmlformats.org/drawingml/2006/main" name="SOFT BLACK TEMPLATE">
  <a:themeElements>
    <a:clrScheme name="ST_Illusttration_Soft_Black">
      <a:dk1>
        <a:srgbClr val="1A1A1A"/>
      </a:dk1>
      <a:lt1>
        <a:srgbClr val="FFFFFF"/>
      </a:lt1>
      <a:dk2>
        <a:srgbClr val="0D0D0D"/>
      </a:dk2>
      <a:lt2>
        <a:srgbClr val="D2D2D2"/>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P-200T01 Microsoft Azure Data Engineering-01 - Copy.pptx" id="{14C7EC89-4A55-455C-BB1B-8F608ECD5D71}" vid="{A35603E7-B3A0-4543-A6F3-1B71D705BF58}"/>
    </a:ext>
  </a:extLst>
</a:theme>
</file>

<file path=ppt/theme/theme3.xml><?xml version="1.0" encoding="utf-8"?>
<a:theme xmlns:a="http://schemas.openxmlformats.org/drawingml/2006/main" name="FY17 EMPOWER Campaign Theme">
  <a:themeElements>
    <a:clrScheme name="Custom 2">
      <a:dk1>
        <a:srgbClr val="505050"/>
      </a:dk1>
      <a:lt1>
        <a:sysClr val="window" lastClr="FFFFFF"/>
      </a:lt1>
      <a:dk2>
        <a:srgbClr val="0078D7"/>
      </a:dk2>
      <a:lt2>
        <a:srgbClr val="000000"/>
      </a:lt2>
      <a:accent1>
        <a:srgbClr val="107C10"/>
      </a:accent1>
      <a:accent2>
        <a:srgbClr val="FF8C00"/>
      </a:accent2>
      <a:accent3>
        <a:srgbClr val="D83B01"/>
      </a:accent3>
      <a:accent4>
        <a:srgbClr val="00BCF2"/>
      </a:accent4>
      <a:accent5>
        <a:srgbClr val="002050"/>
      </a:accent5>
      <a:accent6>
        <a:srgbClr val="5C2D91"/>
      </a:accent6>
      <a:hlink>
        <a:srgbClr val="B9B9B9"/>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DP-200T01 Microsoft Azure Data Engineering-01 - Copy.pptx" id="{14C7EC89-4A55-455C-BB1B-8F608ECD5D71}" vid="{EEB9C2E4-C969-48B9-8DE1-D7CE6F0F5EB5}"/>
    </a:ext>
  </a:extLst>
</a:theme>
</file>

<file path=ppt/theme/theme4.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3B837EE22264C47BADCAD42CBD674DD" ma:contentTypeVersion="12" ma:contentTypeDescription="Create a new document." ma:contentTypeScope="" ma:versionID="e7db172cd5f070c8a86a9af32ef87f3d">
  <xsd:schema xmlns:xsd="http://www.w3.org/2001/XMLSchema" xmlns:xs="http://www.w3.org/2001/XMLSchema" xmlns:p="http://schemas.microsoft.com/office/2006/metadata/properties" xmlns:ns1="http://schemas.microsoft.com/sharepoint/v3" xmlns:ns2="a03ce9dd-1b4b-4fd0-92e5-50ed570c566c" xmlns:ns3="378c2c56-4100-4315-9179-4d3644984557" targetNamespace="http://schemas.microsoft.com/office/2006/metadata/properties" ma:root="true" ma:fieldsID="4a088ad7c9449179767be8c58bb4447e" ns1:_="" ns2:_="" ns3:_="">
    <xsd:import namespace="http://schemas.microsoft.com/sharepoint/v3"/>
    <xsd:import namespace="a03ce9dd-1b4b-4fd0-92e5-50ed570c566c"/>
    <xsd:import namespace="378c2c56-4100-4315-9179-4d364498455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Unified Compliance Policy Properties" ma:hidden="true" ma:internalName="_ip_UnifiedCompliancePolicyProperties">
      <xsd:simpleType>
        <xsd:restriction base="dms:Note"/>
      </xsd:simpleType>
    </xsd:element>
    <xsd:element name="_ip_UnifiedCompliancePolicyUIAction" ma:index="1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03ce9dd-1b4b-4fd0-92e5-50ed570c566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78c2c56-4100-4315-9179-4d364498455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A27F921-C276-4DB9-97A6-75F6EB8A6FFC}">
  <ds:schemaRefs>
    <ds:schemaRef ds:uri="http://schemas.microsoft.com/sharepoint/v3/contenttype/forms"/>
  </ds:schemaRefs>
</ds:datastoreItem>
</file>

<file path=customXml/itemProps2.xml><?xml version="1.0" encoding="utf-8"?>
<ds:datastoreItem xmlns:ds="http://schemas.openxmlformats.org/officeDocument/2006/customXml" ds:itemID="{0C28081D-13E6-4922-BEFB-B14C92AAD9CE}">
  <ds:schemaRefs>
    <ds:schemaRef ds:uri="http://www.w3.org/XML/1998/namespace"/>
    <ds:schemaRef ds:uri="http://schemas.microsoft.com/sharepoint/v3"/>
    <ds:schemaRef ds:uri="http://purl.org/dc/elements/1.1/"/>
    <ds:schemaRef ds:uri="http://schemas.microsoft.com/office/2006/documentManagement/types"/>
    <ds:schemaRef ds:uri="http://schemas.microsoft.com/office/infopath/2007/PartnerControls"/>
    <ds:schemaRef ds:uri="http://purl.org/dc/terms/"/>
    <ds:schemaRef ds:uri="http://purl.org/dc/dcmitype/"/>
    <ds:schemaRef ds:uri="http://schemas.microsoft.com/office/2006/metadata/properties"/>
    <ds:schemaRef ds:uri="http://schemas.openxmlformats.org/package/2006/metadata/core-properties"/>
    <ds:schemaRef ds:uri="378c2c56-4100-4315-9179-4d3644984557"/>
    <ds:schemaRef ds:uri="a03ce9dd-1b4b-4fd0-92e5-50ed570c566c"/>
  </ds:schemaRefs>
</ds:datastoreItem>
</file>

<file path=customXml/itemProps3.xml><?xml version="1.0" encoding="utf-8"?>
<ds:datastoreItem xmlns:ds="http://schemas.openxmlformats.org/officeDocument/2006/customXml" ds:itemID="{584B849B-387D-465B-B257-EEC6213505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03ce9dd-1b4b-4fd0-92e5-50ed570c566c"/>
    <ds:schemaRef ds:uri="378c2c56-4100-4315-9179-4d364498455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DataAndAI</Template>
  <TotalTime>0</TotalTime>
  <Words>5090</Words>
  <Application>Microsoft Office PowerPoint</Application>
  <PresentationFormat>Widescreen</PresentationFormat>
  <Paragraphs>373</Paragraphs>
  <Slides>16</Slides>
  <Notes>16</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16</vt:i4>
      </vt:variant>
    </vt:vector>
  </HeadingPairs>
  <TitlesOfParts>
    <vt:vector size="29" baseType="lpstr">
      <vt:lpstr>Arial</vt:lpstr>
      <vt:lpstr>Calibri</vt:lpstr>
      <vt:lpstr>Calibri Light</vt:lpstr>
      <vt:lpstr>Consolas</vt:lpstr>
      <vt:lpstr>Segoe UI</vt:lpstr>
      <vt:lpstr>Segoe UI Light</vt:lpstr>
      <vt:lpstr>Segoe UI Semibold</vt:lpstr>
      <vt:lpstr>Segoe UI Semilight</vt:lpstr>
      <vt:lpstr>Wingdings</vt:lpstr>
      <vt:lpstr>WHITE TEMPLATE</vt:lpstr>
      <vt:lpstr>SOFT BLACK TEMPLATE</vt:lpstr>
      <vt:lpstr>FY17 EMPOWER Campaign Theme</vt:lpstr>
      <vt:lpstr>Azure 1</vt:lpstr>
      <vt:lpstr>AI-900 Azure AI Fundamentals</vt:lpstr>
      <vt:lpstr>Module 2 Machine Learning</vt:lpstr>
      <vt:lpstr>Learning Objectives</vt:lpstr>
      <vt:lpstr>Lesson 1 Introduction to Machine Learning </vt:lpstr>
      <vt:lpstr>What is Machine Learning?</vt:lpstr>
      <vt:lpstr>Regression</vt:lpstr>
      <vt:lpstr>Classification</vt:lpstr>
      <vt:lpstr>Clustering</vt:lpstr>
      <vt:lpstr>Lesson 2 Azure Machine Learning </vt:lpstr>
      <vt:lpstr>What is Azure Machine Learning?</vt:lpstr>
      <vt:lpstr>Azure Machine Learning Studio </vt:lpstr>
      <vt:lpstr>Automated Machine Learning</vt:lpstr>
      <vt:lpstr>Azure Machine Learning designer</vt:lpstr>
      <vt:lpstr>Lab Azure Machine Learning</vt:lpstr>
      <vt:lpstr>Module Overview</vt:lpstr>
      <vt:lpstr>Explore Further on Microsoft Learn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AI-900 Azure AI Fundamentals</dc:title>
  <dc:subject/>
  <dc:creator/>
  <cp:keywords/>
  <dc:description/>
  <cp:lastModifiedBy/>
  <cp:revision>1</cp:revision>
  <dcterms:created xsi:type="dcterms:W3CDTF">2019-03-20T17:06:14Z</dcterms:created>
  <dcterms:modified xsi:type="dcterms:W3CDTF">2021-07-27T23:06:53Z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2018-12-16T17:59:52.0180957Z</vt:lpwstr>
  </property>
  <property fmtid="{D5CDD505-2E9C-101B-9397-08002B2CF9AE}" pid="5" name="MSIP_Label_f42aa342-8706-4288-bd11-ebb85995028c_Name">
    <vt:lpwstr>General</vt:lpwstr>
  </property>
  <property fmtid="{D5CDD505-2E9C-101B-9397-08002B2CF9AE}" pid="6" name="MSIP_Label_f42aa342-8706-4288-bd11-ebb85995028c_Extended_MSFT_Method">
    <vt:lpwstr>Automatic</vt:lpwstr>
  </property>
  <property fmtid="{D5CDD505-2E9C-101B-9397-08002B2CF9AE}" pid="7" name="Sensitivity">
    <vt:lpwstr>General</vt:lpwstr>
  </property>
  <property fmtid="{D5CDD505-2E9C-101B-9397-08002B2CF9AE}" pid="8" name="ContentTypeId">
    <vt:lpwstr>0x01010023B837EE22264C47BADCAD42CBD674DD</vt:lpwstr>
  </property>
</Properties>
</file>